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2" r:id="rId2"/>
  </p:sldIdLst>
  <p:sldSz cx="15119350" cy="10691813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BF9C"/>
    <a:srgbClr val="AD867B"/>
    <a:srgbClr val="E9A783"/>
    <a:srgbClr val="D6D6D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731" autoAdjust="0"/>
  </p:normalViewPr>
  <p:slideViewPr>
    <p:cSldViewPr snapToGrid="0" showGuides="1">
      <p:cViewPr>
        <p:scale>
          <a:sx n="100" d="100"/>
          <a:sy n="100" d="100"/>
        </p:scale>
        <p:origin x="360" y="-936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435475" cy="355600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54" y="0"/>
            <a:ext cx="4435475" cy="355600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r">
              <a:defRPr sz="1200"/>
            </a:lvl1pPr>
          </a:lstStyle>
          <a:p>
            <a:fld id="{FE62AA5F-3BD8-4C07-ABAC-4B73B976F5C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22650" y="887413"/>
            <a:ext cx="3389313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0" rIns="91400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2" y="3419479"/>
            <a:ext cx="8186738" cy="2797175"/>
          </a:xfrm>
          <a:prstGeom prst="rect">
            <a:avLst/>
          </a:prstGeom>
        </p:spPr>
        <p:txBody>
          <a:bodyPr vert="horz" lIns="91400" tIns="45700" rIns="91400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6748463"/>
            <a:ext cx="4435475" cy="355600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54" y="6748463"/>
            <a:ext cx="4435475" cy="355600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r">
              <a:defRPr sz="1200"/>
            </a:lvl1pPr>
          </a:lstStyle>
          <a:p>
            <a:fld id="{60DA68AB-DA1E-4D84-A4A6-FC08900A2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77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68AB-DA1E-4D84-A4A6-FC08900A263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0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3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1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98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52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9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86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2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76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35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7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30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B20C-91EA-4848-B43A-25CD775EAD43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AB22-47CD-4F81-8CAE-B9D533068C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23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library@town.makubetsu.lg.jp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530CE04B-33AD-0684-AC4D-E9C4EF4E4699}"/>
              </a:ext>
            </a:extLst>
          </p:cNvPr>
          <p:cNvGraphicFramePr>
            <a:graphicFrameLocks noGrp="1"/>
          </p:cNvGraphicFramePr>
          <p:nvPr/>
        </p:nvGraphicFramePr>
        <p:xfrm>
          <a:off x="229241" y="6602282"/>
          <a:ext cx="10404000" cy="385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000">
                  <a:extLst>
                    <a:ext uri="{9D8B030D-6E8A-4147-A177-3AD203B41FA5}">
                      <a16:colId xmlns:a16="http://schemas.microsoft.com/office/drawing/2014/main" val="73769264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77658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0587302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374942"/>
                    </a:ext>
                  </a:extLst>
                </a:gridCol>
                <a:gridCol w="5004000">
                  <a:extLst>
                    <a:ext uri="{9D8B030D-6E8A-4147-A177-3AD203B41FA5}">
                      <a16:colId xmlns:a16="http://schemas.microsoft.com/office/drawing/2014/main" val="15806871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668237"/>
                  </a:ext>
                </a:extLst>
              </a:tr>
              <a:tr h="3600000"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469849"/>
                  </a:ext>
                </a:extLst>
              </a:tr>
            </a:tbl>
          </a:graphicData>
        </a:graphic>
      </p:graphicFrame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25E5F1E3-5840-E6E9-5386-B0127292F2FE}"/>
              </a:ext>
            </a:extLst>
          </p:cNvPr>
          <p:cNvGraphicFramePr>
            <a:graphicFrameLocks noGrp="1"/>
          </p:cNvGraphicFramePr>
          <p:nvPr/>
        </p:nvGraphicFramePr>
        <p:xfrm>
          <a:off x="10712450" y="6340298"/>
          <a:ext cx="4174093" cy="2560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50">
                  <a:extLst>
                    <a:ext uri="{9D8B030D-6E8A-4147-A177-3AD203B41FA5}">
                      <a16:colId xmlns:a16="http://schemas.microsoft.com/office/drawing/2014/main" val="2621459471"/>
                    </a:ext>
                  </a:extLst>
                </a:gridCol>
                <a:gridCol w="3075543">
                  <a:extLst>
                    <a:ext uri="{9D8B030D-6E8A-4147-A177-3AD203B41FA5}">
                      <a16:colId xmlns:a16="http://schemas.microsoft.com/office/drawing/2014/main" val="2191300792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ysClr val="windowText" lastClr="00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ふりがな</a:t>
                      </a:r>
                      <a:endParaRPr kumimoji="1" lang="en-US" altLang="ja-JP" sz="1050" b="1" dirty="0">
                        <a:solidFill>
                          <a:sysClr val="windowText" lastClr="00000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898438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名　　前</a:t>
                      </a:r>
                      <a:endParaRPr kumimoji="1" lang="en-US" altLang="ja-JP" sz="105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(</a:t>
                      </a:r>
                      <a:r>
                        <a:rPr kumimoji="1" lang="ja-JP" altLang="en-US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なまえ</a:t>
                      </a:r>
                      <a:r>
                        <a:rPr kumimoji="1" lang="en-US" altLang="ja-JP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)</a:t>
                      </a:r>
                      <a:endParaRPr kumimoji="1" lang="ja-JP" altLang="en-US" sz="9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2219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住　　所</a:t>
                      </a:r>
                      <a:endParaRPr kumimoji="1" lang="en-US" altLang="ja-JP" sz="105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(</a:t>
                      </a:r>
                      <a:r>
                        <a:rPr kumimoji="1" lang="ja-JP" altLang="en-US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じゅうしょ</a:t>
                      </a:r>
                      <a:r>
                        <a:rPr kumimoji="1" lang="en-US" altLang="ja-JP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〒　　　　　　　　　ー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644397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316904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電　　話</a:t>
                      </a:r>
                      <a:endParaRPr kumimoji="1" lang="en-US" altLang="ja-JP" sz="105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(</a:t>
                      </a:r>
                      <a:r>
                        <a:rPr kumimoji="1" lang="ja-JP" altLang="en-US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でんわ</a:t>
                      </a:r>
                      <a:r>
                        <a:rPr kumimoji="1" lang="en-US" altLang="ja-JP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)</a:t>
                      </a:r>
                      <a:endParaRPr kumimoji="1" lang="ja-JP" altLang="en-US" sz="9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650480"/>
                  </a:ext>
                </a:extLst>
              </a:tr>
              <a:tr h="81489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年齢</a:t>
                      </a:r>
                      <a:r>
                        <a:rPr kumimoji="1" lang="ja-JP" altLang="en-US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（ねんれい）</a:t>
                      </a:r>
                      <a:r>
                        <a:rPr kumimoji="1" lang="ja-JP" altLang="en-US" sz="105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学年</a:t>
                      </a:r>
                      <a:r>
                        <a:rPr kumimoji="1" lang="ja-JP" altLang="en-US" sz="9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（がくねん）</a:t>
                      </a:r>
                      <a:endParaRPr kumimoji="1" lang="ja-JP" altLang="en-US" sz="105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594370"/>
                  </a:ext>
                </a:extLst>
              </a:tr>
            </a:tbl>
          </a:graphicData>
        </a:graphic>
      </p:graphicFrame>
      <p:graphicFrame>
        <p:nvGraphicFramePr>
          <p:cNvPr id="20" name="表 20">
            <a:extLst>
              <a:ext uri="{FF2B5EF4-FFF2-40B4-BE49-F238E27FC236}">
                <a16:creationId xmlns:a16="http://schemas.microsoft.com/office/drawing/2014/main" id="{F55BC124-545A-D6FB-0557-2B659FEB280B}"/>
              </a:ext>
            </a:extLst>
          </p:cNvPr>
          <p:cNvGraphicFramePr>
            <a:graphicFrameLocks noGrp="1"/>
          </p:cNvGraphicFramePr>
          <p:nvPr/>
        </p:nvGraphicFramePr>
        <p:xfrm>
          <a:off x="10712450" y="8992401"/>
          <a:ext cx="4174092" cy="77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754">
                  <a:extLst>
                    <a:ext uri="{9D8B030D-6E8A-4147-A177-3AD203B41FA5}">
                      <a16:colId xmlns:a16="http://schemas.microsoft.com/office/drawing/2014/main" val="1161819201"/>
                    </a:ext>
                  </a:extLst>
                </a:gridCol>
                <a:gridCol w="1283292">
                  <a:extLst>
                    <a:ext uri="{9D8B030D-6E8A-4147-A177-3AD203B41FA5}">
                      <a16:colId xmlns:a16="http://schemas.microsoft.com/office/drawing/2014/main" val="2806740366"/>
                    </a:ext>
                  </a:extLst>
                </a:gridCol>
                <a:gridCol w="833465">
                  <a:extLst>
                    <a:ext uri="{9D8B030D-6E8A-4147-A177-3AD203B41FA5}">
                      <a16:colId xmlns:a16="http://schemas.microsoft.com/office/drawing/2014/main" val="2566707913"/>
                    </a:ext>
                  </a:extLst>
                </a:gridCol>
                <a:gridCol w="1253581">
                  <a:extLst>
                    <a:ext uri="{9D8B030D-6E8A-4147-A177-3AD203B41FA5}">
                      <a16:colId xmlns:a16="http://schemas.microsoft.com/office/drawing/2014/main" val="2506773799"/>
                    </a:ext>
                  </a:extLst>
                </a:gridCol>
              </a:tblGrid>
              <a:tr h="3185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ysClr val="windowText" lastClr="000000"/>
                          </a:solidFill>
                        </a:rPr>
                        <a:t>書　名</a:t>
                      </a:r>
                      <a:endParaRPr kumimoji="1" lang="en-US" altLang="ja-JP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6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6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しょめい</a:t>
                      </a:r>
                      <a:r>
                        <a:rPr kumimoji="1" lang="en-US" altLang="ja-JP" sz="6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818273"/>
                  </a:ext>
                </a:extLst>
              </a:tr>
              <a:tr h="4284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著者名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en-US" altLang="ja-JP" sz="600" b="1" dirty="0"/>
                        <a:t>(</a:t>
                      </a:r>
                      <a:r>
                        <a:rPr kumimoji="1" lang="ja-JP" altLang="en-US" sz="600" b="1" dirty="0"/>
                        <a:t>ちょしゃめい</a:t>
                      </a:r>
                      <a:r>
                        <a:rPr kumimoji="1" lang="en-US" altLang="ja-JP" sz="600" b="1" dirty="0"/>
                        <a:t>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出版社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en-US" altLang="ja-JP" sz="6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600" b="1" dirty="0">
                          <a:latin typeface="+mn-ea"/>
                          <a:ea typeface="+mn-ea"/>
                        </a:rPr>
                        <a:t>しゅっぱんしゃ</a:t>
                      </a:r>
                      <a:r>
                        <a:rPr kumimoji="1" lang="en-US" altLang="ja-JP" sz="600" b="1" dirty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507180"/>
                  </a:ext>
                </a:extLst>
              </a:tr>
            </a:tbl>
          </a:graphicData>
        </a:graphic>
      </p:graphicFrame>
      <p:graphicFrame>
        <p:nvGraphicFramePr>
          <p:cNvPr id="22" name="表 22">
            <a:extLst>
              <a:ext uri="{FF2B5EF4-FFF2-40B4-BE49-F238E27FC236}">
                <a16:creationId xmlns:a16="http://schemas.microsoft.com/office/drawing/2014/main" id="{8FD57E4A-270F-D5B5-5CBD-A66C39CBA343}"/>
              </a:ext>
            </a:extLst>
          </p:cNvPr>
          <p:cNvGraphicFramePr>
            <a:graphicFrameLocks noGrp="1"/>
          </p:cNvGraphicFramePr>
          <p:nvPr/>
        </p:nvGraphicFramePr>
        <p:xfrm>
          <a:off x="10706100" y="10187238"/>
          <a:ext cx="420855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8552">
                  <a:extLst>
                    <a:ext uri="{9D8B030D-6E8A-4147-A177-3AD203B41FA5}">
                      <a16:colId xmlns:a16="http://schemas.microsoft.com/office/drawing/2014/main" val="2106356239"/>
                    </a:ext>
                  </a:extLst>
                </a:gridCol>
              </a:tblGrid>
              <a:tr h="236449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</a:rPr>
                        <a:t>受付日：　　　　月　　　日　／　受付館：  幕別 ・ 札内 ・ 忠類　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338014"/>
                  </a:ext>
                </a:extLst>
              </a:tr>
            </a:tbl>
          </a:graphicData>
        </a:graphic>
      </p:graphicFrame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E7BFBF31-67D1-B1D3-A959-E53487CD9B51}"/>
              </a:ext>
            </a:extLst>
          </p:cNvPr>
          <p:cNvGraphicFramePr>
            <a:graphicFrameLocks noGrp="1"/>
          </p:cNvGraphicFramePr>
          <p:nvPr/>
        </p:nvGraphicFramePr>
        <p:xfrm>
          <a:off x="10706100" y="9846605"/>
          <a:ext cx="2174875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875">
                  <a:extLst>
                    <a:ext uri="{9D8B030D-6E8A-4147-A177-3AD203B41FA5}">
                      <a16:colId xmlns:a16="http://schemas.microsoft.com/office/drawing/2014/main" val="2106356239"/>
                    </a:ext>
                  </a:extLst>
                </a:gridCol>
              </a:tblGrid>
              <a:tr h="140904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</a:rPr>
                        <a:t>受付者：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338014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025E4CF2-DBCC-1949-7F0F-1FCFD5F9306D}"/>
              </a:ext>
            </a:extLst>
          </p:cNvPr>
          <p:cNvGraphicFramePr>
            <a:graphicFrameLocks noGrp="1"/>
          </p:cNvGraphicFramePr>
          <p:nvPr/>
        </p:nvGraphicFramePr>
        <p:xfrm>
          <a:off x="12011629" y="6014198"/>
          <a:ext cx="285115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150">
                  <a:extLst>
                    <a:ext uri="{9D8B030D-6E8A-4147-A177-3AD203B41FA5}">
                      <a16:colId xmlns:a16="http://schemas.microsoft.com/office/drawing/2014/main" val="2106356239"/>
                    </a:ext>
                  </a:extLst>
                </a:gridCol>
              </a:tblGrid>
              <a:tr h="236449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</a:rPr>
                        <a:t>□</a:t>
                      </a:r>
                      <a:r>
                        <a:rPr kumimoji="1" lang="en-US" altLang="ja-JP" sz="1000" dirty="0">
                          <a:solidFill>
                            <a:sysClr val="windowText" lastClr="000000"/>
                          </a:solidFill>
                        </a:rPr>
                        <a:t>No</a:t>
                      </a: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</a:rPr>
                        <a:t>　本デジ ・ 札デジ ・ 忠デジ　ー　　　　　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338014"/>
                  </a:ext>
                </a:extLst>
              </a:tr>
            </a:tbl>
          </a:graphicData>
        </a:graphic>
      </p:graphicFrame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680497A-0B76-0E7E-CAAE-E0CFA9CA5E7A}"/>
              </a:ext>
            </a:extLst>
          </p:cNvPr>
          <p:cNvCxnSpPr/>
          <p:nvPr/>
        </p:nvCxnSpPr>
        <p:spPr>
          <a:xfrm>
            <a:off x="0" y="5827476"/>
            <a:ext cx="151193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75394CF-332E-D15A-CDC3-A76725617F29}"/>
              </a:ext>
            </a:extLst>
          </p:cNvPr>
          <p:cNvCxnSpPr>
            <a:cxnSpLocks/>
          </p:cNvCxnSpPr>
          <p:nvPr/>
        </p:nvCxnSpPr>
        <p:spPr>
          <a:xfrm flipH="1" flipV="1">
            <a:off x="10633075" y="5835650"/>
            <a:ext cx="1115" cy="8027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9EDE7E9E-3BF5-BAE2-4605-AA3F06A9D25A}"/>
              </a:ext>
            </a:extLst>
          </p:cNvPr>
          <p:cNvGraphicFramePr>
            <a:graphicFrameLocks noGrp="1"/>
          </p:cNvGraphicFramePr>
          <p:nvPr/>
        </p:nvGraphicFramePr>
        <p:xfrm>
          <a:off x="-131265" y="6738947"/>
          <a:ext cx="10440000" cy="11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863053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660854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539847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9373317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34482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365619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683637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055495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5624107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9102845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880744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22470354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3227679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187194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77868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7365097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776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0192688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329227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287426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770852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44719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350970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2885238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3400811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7301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406691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592313"/>
                  </a:ext>
                </a:extLst>
              </a:tr>
            </a:tbl>
          </a:graphicData>
        </a:graphic>
      </p:graphicFrame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9A72FA8-F0BA-2721-278C-D41A96B1BAED}"/>
              </a:ext>
            </a:extLst>
          </p:cNvPr>
          <p:cNvGrpSpPr/>
          <p:nvPr/>
        </p:nvGrpSpPr>
        <p:grpSpPr>
          <a:xfrm>
            <a:off x="3794304" y="6253345"/>
            <a:ext cx="2033905" cy="370583"/>
            <a:chOff x="3571099" y="6508911"/>
            <a:chExt cx="2033905" cy="370583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82E1119-4EBF-9F4E-D931-D11B77A80A0C}"/>
                </a:ext>
              </a:extLst>
            </p:cNvPr>
            <p:cNvSpPr txBox="1"/>
            <p:nvPr/>
          </p:nvSpPr>
          <p:spPr>
            <a:xfrm>
              <a:off x="3571099" y="6510162"/>
              <a:ext cx="4191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①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23E72254-C9A4-224F-4469-0D092F488810}"/>
                </a:ext>
              </a:extLst>
            </p:cNvPr>
            <p:cNvSpPr txBox="1"/>
            <p:nvPr/>
          </p:nvSpPr>
          <p:spPr>
            <a:xfrm>
              <a:off x="3930509" y="6510162"/>
              <a:ext cx="4191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②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33917F9-A653-9290-9AF9-4753DD9B72D0}"/>
                </a:ext>
              </a:extLst>
            </p:cNvPr>
            <p:cNvSpPr txBox="1"/>
            <p:nvPr/>
          </p:nvSpPr>
          <p:spPr>
            <a:xfrm>
              <a:off x="4470259" y="6510162"/>
              <a:ext cx="4191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③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E924E667-09E4-F6DA-C6F5-9A64349D5683}"/>
                </a:ext>
              </a:extLst>
            </p:cNvPr>
            <p:cNvSpPr txBox="1"/>
            <p:nvPr/>
          </p:nvSpPr>
          <p:spPr>
            <a:xfrm>
              <a:off x="5185904" y="6508911"/>
              <a:ext cx="4191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④</a:t>
              </a: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584465D-9D7D-1A31-2D29-EEA381E74BE0}"/>
              </a:ext>
            </a:extLst>
          </p:cNvPr>
          <p:cNvSpPr txBox="1"/>
          <p:nvPr/>
        </p:nvSpPr>
        <p:spPr>
          <a:xfrm>
            <a:off x="9431204" y="6361380"/>
            <a:ext cx="9715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最大サイズ</a:t>
            </a:r>
          </a:p>
        </p:txBody>
      </p:sp>
      <p:sp>
        <p:nvSpPr>
          <p:cNvPr id="641" name="テキスト ボックス 640">
            <a:extLst>
              <a:ext uri="{FF2B5EF4-FFF2-40B4-BE49-F238E27FC236}">
                <a16:creationId xmlns:a16="http://schemas.microsoft.com/office/drawing/2014/main" id="{51FBAE29-326F-7831-FFB9-35694E5DDC6D}"/>
              </a:ext>
            </a:extLst>
          </p:cNvPr>
          <p:cNvSpPr txBox="1"/>
          <p:nvPr/>
        </p:nvSpPr>
        <p:spPr>
          <a:xfrm>
            <a:off x="62570" y="5921233"/>
            <a:ext cx="1581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応募用紙</a:t>
            </a:r>
            <a:r>
              <a:rPr kumimoji="1"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ja-JP" altLang="en-US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7CBE365-6B18-E48C-534C-95E8958EDA4F}"/>
              </a:ext>
            </a:extLst>
          </p:cNvPr>
          <p:cNvGraphicFramePr>
            <a:graphicFrameLocks noGrp="1"/>
          </p:cNvGraphicFramePr>
          <p:nvPr/>
        </p:nvGraphicFramePr>
        <p:xfrm>
          <a:off x="7647188" y="5979809"/>
          <a:ext cx="285115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150">
                  <a:extLst>
                    <a:ext uri="{9D8B030D-6E8A-4147-A177-3AD203B41FA5}">
                      <a16:colId xmlns:a16="http://schemas.microsoft.com/office/drawing/2014/main" val="2106356239"/>
                    </a:ext>
                  </a:extLst>
                </a:gridCol>
              </a:tblGrid>
              <a:tr h="236449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</a:rPr>
                        <a:t>□</a:t>
                      </a:r>
                      <a:r>
                        <a:rPr kumimoji="1" lang="en-US" altLang="ja-JP" sz="1000" dirty="0">
                          <a:solidFill>
                            <a:sysClr val="windowText" lastClr="000000"/>
                          </a:solidFill>
                        </a:rPr>
                        <a:t>No</a:t>
                      </a: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</a:rPr>
                        <a:t>　本デジ ・ 札デジ ・ 忠デジ　ー　　　　　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338014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5F6346-2D0F-9286-E444-C3A33829CFD8}"/>
              </a:ext>
            </a:extLst>
          </p:cNvPr>
          <p:cNvSpPr txBox="1"/>
          <p:nvPr/>
        </p:nvSpPr>
        <p:spPr>
          <a:xfrm>
            <a:off x="409113" y="206023"/>
            <a:ext cx="551720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デジタルデザイン部門</a:t>
            </a: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募集要項</a:t>
            </a: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4" name="表 21">
            <a:extLst>
              <a:ext uri="{FF2B5EF4-FFF2-40B4-BE49-F238E27FC236}">
                <a16:creationId xmlns:a16="http://schemas.microsoft.com/office/drawing/2014/main" id="{B5A164CC-BABF-A90F-13CA-ECE9C88F042C}"/>
              </a:ext>
            </a:extLst>
          </p:cNvPr>
          <p:cNvGraphicFramePr>
            <a:graphicFrameLocks noGrp="1"/>
          </p:cNvGraphicFramePr>
          <p:nvPr/>
        </p:nvGraphicFramePr>
        <p:xfrm>
          <a:off x="238784" y="762062"/>
          <a:ext cx="6122835" cy="128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658">
                  <a:extLst>
                    <a:ext uri="{9D8B030D-6E8A-4147-A177-3AD203B41FA5}">
                      <a16:colId xmlns:a16="http://schemas.microsoft.com/office/drawing/2014/main" val="3385897278"/>
                    </a:ext>
                  </a:extLst>
                </a:gridCol>
                <a:gridCol w="3566177">
                  <a:extLst>
                    <a:ext uri="{9D8B030D-6E8A-4147-A177-3AD203B41FA5}">
                      <a16:colId xmlns:a16="http://schemas.microsoft.com/office/drawing/2014/main" val="2874457484"/>
                    </a:ext>
                  </a:extLst>
                </a:gridCol>
              </a:tblGrid>
              <a:tr h="1285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募集期間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ぼしゅうきかん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応募できる方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おうぼできるかた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応募のしかた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おうぼのしかた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2023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年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５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(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)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～７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(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)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十勝管内在住者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が対象です。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600" u="sng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下記の提出方法を確認してください。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ルールや書き方は次のとおりです。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948925"/>
                  </a:ext>
                </a:extLst>
              </a:tr>
            </a:tbl>
          </a:graphicData>
        </a:graphic>
      </p:graphicFrame>
      <p:grpSp>
        <p:nvGrpSpPr>
          <p:cNvPr id="1492" name="グループ化 1491">
            <a:extLst>
              <a:ext uri="{FF2B5EF4-FFF2-40B4-BE49-F238E27FC236}">
                <a16:creationId xmlns:a16="http://schemas.microsoft.com/office/drawing/2014/main" id="{7B1A7287-86FC-0D85-A0C2-90D4BC969FD1}"/>
              </a:ext>
            </a:extLst>
          </p:cNvPr>
          <p:cNvGrpSpPr/>
          <p:nvPr/>
        </p:nvGrpSpPr>
        <p:grpSpPr>
          <a:xfrm>
            <a:off x="257227" y="6766554"/>
            <a:ext cx="10336481" cy="88248"/>
            <a:chOff x="231827" y="6835605"/>
            <a:chExt cx="10336481" cy="88248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FC2A2A09-83D3-C5F9-379A-D64B3A0B8BBA}"/>
                </a:ext>
              </a:extLst>
            </p:cNvPr>
            <p:cNvGrpSpPr/>
            <p:nvPr/>
          </p:nvGrpSpPr>
          <p:grpSpPr>
            <a:xfrm>
              <a:off x="231827" y="6835605"/>
              <a:ext cx="10336481" cy="88248"/>
              <a:chOff x="231827" y="6999381"/>
              <a:chExt cx="10336481" cy="88248"/>
            </a:xfrm>
          </p:grpSpPr>
          <p:grpSp>
            <p:nvGrpSpPr>
              <p:cNvPr id="538" name="グループ化 537">
                <a:extLst>
                  <a:ext uri="{FF2B5EF4-FFF2-40B4-BE49-F238E27FC236}">
                    <a16:creationId xmlns:a16="http://schemas.microsoft.com/office/drawing/2014/main" id="{74073DC6-62A7-7551-BFFD-A896829B64DC}"/>
                  </a:ext>
                </a:extLst>
              </p:cNvPr>
              <p:cNvGrpSpPr/>
              <p:nvPr/>
            </p:nvGrpSpPr>
            <p:grpSpPr>
              <a:xfrm>
                <a:off x="10312942" y="7000523"/>
                <a:ext cx="255366" cy="86009"/>
                <a:chOff x="757235" y="7003257"/>
                <a:chExt cx="255366" cy="86009"/>
              </a:xfrm>
            </p:grpSpPr>
            <p:cxnSp>
              <p:nvCxnSpPr>
                <p:cNvPr id="565" name="直線コネクタ 564">
                  <a:extLst>
                    <a:ext uri="{FF2B5EF4-FFF2-40B4-BE49-F238E27FC236}">
                      <a16:creationId xmlns:a16="http://schemas.microsoft.com/office/drawing/2014/main" id="{D3E4B6AE-D10B-B5A9-B64E-109050A0EE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4875" y="7003257"/>
                  <a:ext cx="0" cy="860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6" name="グループ化 565">
                  <a:extLst>
                    <a:ext uri="{FF2B5EF4-FFF2-40B4-BE49-F238E27FC236}">
                      <a16:creationId xmlns:a16="http://schemas.microsoft.com/office/drawing/2014/main" id="{AB8FED48-D552-F98B-C223-BECD141A4B45}"/>
                    </a:ext>
                  </a:extLst>
                </p:cNvPr>
                <p:cNvGrpSpPr/>
                <p:nvPr/>
              </p:nvGrpSpPr>
              <p:grpSpPr>
                <a:xfrm>
                  <a:off x="757235" y="7038783"/>
                  <a:ext cx="255366" cy="48104"/>
                  <a:chOff x="757235" y="7038783"/>
                  <a:chExt cx="255366" cy="48104"/>
                </a:xfrm>
              </p:grpSpPr>
              <p:grpSp>
                <p:nvGrpSpPr>
                  <p:cNvPr id="567" name="グループ化 566">
                    <a:extLst>
                      <a:ext uri="{FF2B5EF4-FFF2-40B4-BE49-F238E27FC236}">
                        <a16:creationId xmlns:a16="http://schemas.microsoft.com/office/drawing/2014/main" id="{83DB5B38-E65B-9D10-D089-6C0EA6B25058}"/>
                      </a:ext>
                    </a:extLst>
                  </p:cNvPr>
                  <p:cNvGrpSpPr/>
                  <p:nvPr/>
                </p:nvGrpSpPr>
                <p:grpSpPr>
                  <a:xfrm>
                    <a:off x="757235" y="7038976"/>
                    <a:ext cx="111923" cy="47911"/>
                    <a:chOff x="757235" y="7038976"/>
                    <a:chExt cx="111923" cy="47911"/>
                  </a:xfrm>
                </p:grpSpPr>
                <p:cxnSp>
                  <p:nvCxnSpPr>
                    <p:cNvPr id="573" name="直線コネクタ 572">
                      <a:extLst>
                        <a:ext uri="{FF2B5EF4-FFF2-40B4-BE49-F238E27FC236}">
                          <a16:creationId xmlns:a16="http://schemas.microsoft.com/office/drawing/2014/main" id="{6272839F-AA70-4AE8-67E8-BA5EEC292E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31058" y="7038976"/>
                      <a:ext cx="0" cy="479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4" name="直線コネクタ 573">
                      <a:extLst>
                        <a:ext uri="{FF2B5EF4-FFF2-40B4-BE49-F238E27FC236}">
                          <a16:creationId xmlns:a16="http://schemas.microsoft.com/office/drawing/2014/main" id="{79032C09-9416-C4CD-9A37-E3C16675C5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69158" y="7038976"/>
                      <a:ext cx="0" cy="479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5" name="直線コネクタ 574">
                      <a:extLst>
                        <a:ext uri="{FF2B5EF4-FFF2-40B4-BE49-F238E27FC236}">
                          <a16:creationId xmlns:a16="http://schemas.microsoft.com/office/drawing/2014/main" id="{8E94C764-05F9-02A9-3F6F-8E19320C1B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57235" y="7038976"/>
                      <a:ext cx="0" cy="479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6" name="直線コネクタ 575">
                      <a:extLst>
                        <a:ext uri="{FF2B5EF4-FFF2-40B4-BE49-F238E27FC236}">
                          <a16:creationId xmlns:a16="http://schemas.microsoft.com/office/drawing/2014/main" id="{F585B44D-DB70-D5BC-91C5-3032051806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95336" y="7038978"/>
                      <a:ext cx="0" cy="479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8" name="グループ化 567">
                    <a:extLst>
                      <a:ext uri="{FF2B5EF4-FFF2-40B4-BE49-F238E27FC236}">
                        <a16:creationId xmlns:a16="http://schemas.microsoft.com/office/drawing/2014/main" id="{70739DCE-456D-2123-E0CD-907ACF93CA20}"/>
                      </a:ext>
                    </a:extLst>
                  </p:cNvPr>
                  <p:cNvGrpSpPr/>
                  <p:nvPr/>
                </p:nvGrpSpPr>
                <p:grpSpPr>
                  <a:xfrm>
                    <a:off x="938778" y="7038783"/>
                    <a:ext cx="73823" cy="47911"/>
                    <a:chOff x="757235" y="7042151"/>
                    <a:chExt cx="73823" cy="47911"/>
                  </a:xfrm>
                </p:grpSpPr>
                <p:cxnSp>
                  <p:nvCxnSpPr>
                    <p:cNvPr id="569" name="直線コネクタ 568">
                      <a:extLst>
                        <a:ext uri="{FF2B5EF4-FFF2-40B4-BE49-F238E27FC236}">
                          <a16:creationId xmlns:a16="http://schemas.microsoft.com/office/drawing/2014/main" id="{5186F367-88CA-1EF1-DE06-413DBAD35C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31058" y="7042151"/>
                      <a:ext cx="0" cy="479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1" name="直線コネクタ 570">
                      <a:extLst>
                        <a:ext uri="{FF2B5EF4-FFF2-40B4-BE49-F238E27FC236}">
                          <a16:creationId xmlns:a16="http://schemas.microsoft.com/office/drawing/2014/main" id="{2A797A36-4CBA-DACE-B521-B30574CE22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57235" y="7042151"/>
                      <a:ext cx="0" cy="479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2" name="直線コネクタ 571">
                      <a:extLst>
                        <a:ext uri="{FF2B5EF4-FFF2-40B4-BE49-F238E27FC236}">
                          <a16:creationId xmlns:a16="http://schemas.microsoft.com/office/drawing/2014/main" id="{554AD607-0BD6-B850-74E1-4CB8A79A015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95336" y="7042153"/>
                      <a:ext cx="0" cy="479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CE2B614E-68B6-0A14-D4A7-5DE8FDB6F801}"/>
                  </a:ext>
                </a:extLst>
              </p:cNvPr>
              <p:cNvGrpSpPr/>
              <p:nvPr/>
            </p:nvGrpSpPr>
            <p:grpSpPr>
              <a:xfrm>
                <a:off x="231827" y="6999381"/>
                <a:ext cx="10014606" cy="88248"/>
                <a:chOff x="231827" y="6999381"/>
                <a:chExt cx="10014606" cy="88248"/>
              </a:xfrm>
            </p:grpSpPr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39EAE8F2-1F57-7FF3-CA39-36A28C11C68C}"/>
                    </a:ext>
                  </a:extLst>
                </p:cNvPr>
                <p:cNvGrpSpPr/>
                <p:nvPr/>
              </p:nvGrpSpPr>
              <p:grpSpPr>
                <a:xfrm>
                  <a:off x="231827" y="6999381"/>
                  <a:ext cx="8573811" cy="87309"/>
                  <a:chOff x="231827" y="6999381"/>
                  <a:chExt cx="8573811" cy="87309"/>
                </a:xfrm>
              </p:grpSpPr>
              <p:grpSp>
                <p:nvGrpSpPr>
                  <p:cNvPr id="15" name="グループ化 14">
                    <a:extLst>
                      <a:ext uri="{FF2B5EF4-FFF2-40B4-BE49-F238E27FC236}">
                        <a16:creationId xmlns:a16="http://schemas.microsoft.com/office/drawing/2014/main" id="{E0D80AA6-86E5-266B-B427-CD901FAC5220}"/>
                      </a:ext>
                    </a:extLst>
                  </p:cNvPr>
                  <p:cNvGrpSpPr/>
                  <p:nvPr/>
                </p:nvGrpSpPr>
                <p:grpSpPr>
                  <a:xfrm>
                    <a:off x="231827" y="6999381"/>
                    <a:ext cx="7129736" cy="87309"/>
                    <a:chOff x="231827" y="6999381"/>
                    <a:chExt cx="7129736" cy="87309"/>
                  </a:xfrm>
                </p:grpSpPr>
                <p:grpSp>
                  <p:nvGrpSpPr>
                    <p:cNvPr id="11" name="グループ化 10">
                      <a:extLst>
                        <a:ext uri="{FF2B5EF4-FFF2-40B4-BE49-F238E27FC236}">
                          <a16:creationId xmlns:a16="http://schemas.microsoft.com/office/drawing/2014/main" id="{796FC231-5D2F-DFD0-D264-46E585DA05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1827" y="7000526"/>
                      <a:ext cx="5697492" cy="86164"/>
                      <a:chOff x="231827" y="7000526"/>
                      <a:chExt cx="5697492" cy="86164"/>
                    </a:xfrm>
                  </p:grpSpPr>
                  <p:grpSp>
                    <p:nvGrpSpPr>
                      <p:cNvPr id="6" name="グループ化 5">
                        <a:extLst>
                          <a:ext uri="{FF2B5EF4-FFF2-40B4-BE49-F238E27FC236}">
                            <a16:creationId xmlns:a16="http://schemas.microsoft.com/office/drawing/2014/main" id="{4D0EE42B-CDF7-77ED-6B64-061B92AB766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1827" y="7000526"/>
                        <a:ext cx="2816726" cy="86164"/>
                        <a:chOff x="231827" y="7000526"/>
                        <a:chExt cx="2816726" cy="86164"/>
                      </a:xfrm>
                    </p:grpSpPr>
                    <p:grpSp>
                      <p:nvGrpSpPr>
                        <p:cNvPr id="109" name="グループ化 108">
                          <a:extLst>
                            <a:ext uri="{FF2B5EF4-FFF2-40B4-BE49-F238E27FC236}">
                              <a16:creationId xmlns:a16="http://schemas.microsoft.com/office/drawing/2014/main" id="{E70331C6-A304-BAA9-7DCD-10AAB705680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31827" y="7000526"/>
                          <a:ext cx="1372651" cy="86010"/>
                          <a:chOff x="31506" y="7003256"/>
                          <a:chExt cx="1372651" cy="86010"/>
                        </a:xfrm>
                      </p:grpSpPr>
                      <p:grpSp>
                        <p:nvGrpSpPr>
                          <p:cNvPr id="69" name="グループ化 68">
                            <a:extLst>
                              <a:ext uri="{FF2B5EF4-FFF2-40B4-BE49-F238E27FC236}">
                                <a16:creationId xmlns:a16="http://schemas.microsoft.com/office/drawing/2014/main" id="{8EC71368-47FC-D550-3927-D6A8D0D7B4E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6277" y="7003257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42" name="直線コネクタ 41">
                              <a:extLst>
                                <a:ext uri="{FF2B5EF4-FFF2-40B4-BE49-F238E27FC236}">
                                  <a16:creationId xmlns:a16="http://schemas.microsoft.com/office/drawing/2014/main" id="{A7F63173-5943-3A61-808B-26FCC224BA8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56" name="グループ化 55">
                              <a:extLst>
                                <a:ext uri="{FF2B5EF4-FFF2-40B4-BE49-F238E27FC236}">
                                  <a16:creationId xmlns:a16="http://schemas.microsoft.com/office/drawing/2014/main" id="{6B80E978-9CE8-E6DB-E82A-0EB08D974AF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8976"/>
                              <a:ext cx="293466" cy="49305"/>
                              <a:chOff x="757235" y="7038976"/>
                              <a:chExt cx="293466" cy="49305"/>
                            </a:xfrm>
                          </p:grpSpPr>
                          <p:grpSp>
                            <p:nvGrpSpPr>
                              <p:cNvPr id="50" name="グループ化 49">
                                <a:extLst>
                                  <a:ext uri="{FF2B5EF4-FFF2-40B4-BE49-F238E27FC236}">
                                    <a16:creationId xmlns:a16="http://schemas.microsoft.com/office/drawing/2014/main" id="{07B0E986-DB0B-2153-3C79-8F770BB6570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45" name="直線コネクタ 44">
                                  <a:extLst>
                                    <a:ext uri="{FF2B5EF4-FFF2-40B4-BE49-F238E27FC236}">
                                      <a16:creationId xmlns:a16="http://schemas.microsoft.com/office/drawing/2014/main" id="{19E86B07-C82B-7267-4828-55F3911589E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7" name="直線コネクタ 46">
                                  <a:extLst>
                                    <a:ext uri="{FF2B5EF4-FFF2-40B4-BE49-F238E27FC236}">
                                      <a16:creationId xmlns:a16="http://schemas.microsoft.com/office/drawing/2014/main" id="{629AD850-542B-7A52-6BC5-92252DC1230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8" name="直線コネクタ 47">
                                  <a:extLst>
                                    <a:ext uri="{FF2B5EF4-FFF2-40B4-BE49-F238E27FC236}">
                                      <a16:creationId xmlns:a16="http://schemas.microsoft.com/office/drawing/2014/main" id="{87348715-C89B-D0CF-D9A8-67A6D126E665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9" name="直線コネクタ 48">
                                  <a:extLst>
                                    <a:ext uri="{FF2B5EF4-FFF2-40B4-BE49-F238E27FC236}">
                                      <a16:creationId xmlns:a16="http://schemas.microsoft.com/office/drawing/2014/main" id="{E632FC17-C6D8-BC65-9B61-AC7AE2F82B3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51" name="グループ化 50">
                                <a:extLst>
                                  <a:ext uri="{FF2B5EF4-FFF2-40B4-BE49-F238E27FC236}">
                                    <a16:creationId xmlns:a16="http://schemas.microsoft.com/office/drawing/2014/main" id="{C256E457-8B7C-2CF2-958F-651DA4878ED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40370"/>
                                <a:ext cx="111923" cy="47911"/>
                                <a:chOff x="757235" y="7043738"/>
                                <a:chExt cx="111923" cy="47911"/>
                              </a:xfrm>
                            </p:grpSpPr>
                            <p:cxnSp>
                              <p:nvCxnSpPr>
                                <p:cNvPr id="52" name="直線コネクタ 51">
                                  <a:extLst>
                                    <a:ext uri="{FF2B5EF4-FFF2-40B4-BE49-F238E27FC236}">
                                      <a16:creationId xmlns:a16="http://schemas.microsoft.com/office/drawing/2014/main" id="{A64CB019-858E-8026-ABC1-1C672BF7087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53" name="直線コネクタ 52">
                                  <a:extLst>
                                    <a:ext uri="{FF2B5EF4-FFF2-40B4-BE49-F238E27FC236}">
                                      <a16:creationId xmlns:a16="http://schemas.microsoft.com/office/drawing/2014/main" id="{F817BEEF-6DB1-B518-F28B-60E75B312C1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54" name="直線コネクタ 53">
                                  <a:extLst>
                                    <a:ext uri="{FF2B5EF4-FFF2-40B4-BE49-F238E27FC236}">
                                      <a16:creationId xmlns:a16="http://schemas.microsoft.com/office/drawing/2014/main" id="{7D1B6CFB-9C6A-BB1A-12A3-0400BA4C1D0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55" name="直線コネクタ 54">
                                  <a:extLst>
                                    <a:ext uri="{FF2B5EF4-FFF2-40B4-BE49-F238E27FC236}">
                                      <a16:creationId xmlns:a16="http://schemas.microsoft.com/office/drawing/2014/main" id="{B19E1EEE-E1C1-B5A2-5F69-81CA151FFB65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3740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70" name="グループ化 69">
                            <a:extLst>
                              <a:ext uri="{FF2B5EF4-FFF2-40B4-BE49-F238E27FC236}">
                                <a16:creationId xmlns:a16="http://schemas.microsoft.com/office/drawing/2014/main" id="{B18445A0-2A19-EA12-C1E0-77A4FFC0F8E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92984" y="7003257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71" name="直線コネクタ 70">
                              <a:extLst>
                                <a:ext uri="{FF2B5EF4-FFF2-40B4-BE49-F238E27FC236}">
                                  <a16:creationId xmlns:a16="http://schemas.microsoft.com/office/drawing/2014/main" id="{DA6C2331-BB93-24DD-3A8F-E012057FC3B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72" name="グループ化 71">
                              <a:extLst>
                                <a:ext uri="{FF2B5EF4-FFF2-40B4-BE49-F238E27FC236}">
                                  <a16:creationId xmlns:a16="http://schemas.microsoft.com/office/drawing/2014/main" id="{C27DBE0F-3893-44DD-DAFE-4C92C2133EE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8976"/>
                              <a:ext cx="293466" cy="49305"/>
                              <a:chOff x="757235" y="7038976"/>
                              <a:chExt cx="293466" cy="49305"/>
                            </a:xfrm>
                          </p:grpSpPr>
                          <p:grpSp>
                            <p:nvGrpSpPr>
                              <p:cNvPr id="73" name="グループ化 72">
                                <a:extLst>
                                  <a:ext uri="{FF2B5EF4-FFF2-40B4-BE49-F238E27FC236}">
                                    <a16:creationId xmlns:a16="http://schemas.microsoft.com/office/drawing/2014/main" id="{251811BA-0C47-509E-32F6-544156E57BA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79" name="直線コネクタ 78">
                                  <a:extLst>
                                    <a:ext uri="{FF2B5EF4-FFF2-40B4-BE49-F238E27FC236}">
                                      <a16:creationId xmlns:a16="http://schemas.microsoft.com/office/drawing/2014/main" id="{BBF6D730-2BBA-EED6-0415-90445D6F35A0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80" name="直線コネクタ 79">
                                  <a:extLst>
                                    <a:ext uri="{FF2B5EF4-FFF2-40B4-BE49-F238E27FC236}">
                                      <a16:creationId xmlns:a16="http://schemas.microsoft.com/office/drawing/2014/main" id="{438AF9EF-2668-EA12-74D9-E54B31B931A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81" name="直線コネクタ 80">
                                  <a:extLst>
                                    <a:ext uri="{FF2B5EF4-FFF2-40B4-BE49-F238E27FC236}">
                                      <a16:creationId xmlns:a16="http://schemas.microsoft.com/office/drawing/2014/main" id="{0D39AB20-0CD4-11A0-421C-CAD31A59F0BF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82" name="直線コネクタ 81">
                                  <a:extLst>
                                    <a:ext uri="{FF2B5EF4-FFF2-40B4-BE49-F238E27FC236}">
                                      <a16:creationId xmlns:a16="http://schemas.microsoft.com/office/drawing/2014/main" id="{0A5868C6-F38D-A450-AAEB-6BB57EDB23DB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74" name="グループ化 73">
                                <a:extLst>
                                  <a:ext uri="{FF2B5EF4-FFF2-40B4-BE49-F238E27FC236}">
                                    <a16:creationId xmlns:a16="http://schemas.microsoft.com/office/drawing/2014/main" id="{F39CDB91-0F29-92CD-FC28-78A96B602ED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40370"/>
                                <a:ext cx="111923" cy="47911"/>
                                <a:chOff x="757235" y="7043738"/>
                                <a:chExt cx="111923" cy="47911"/>
                              </a:xfrm>
                            </p:grpSpPr>
                            <p:cxnSp>
                              <p:nvCxnSpPr>
                                <p:cNvPr id="75" name="直線コネクタ 74">
                                  <a:extLst>
                                    <a:ext uri="{FF2B5EF4-FFF2-40B4-BE49-F238E27FC236}">
                                      <a16:creationId xmlns:a16="http://schemas.microsoft.com/office/drawing/2014/main" id="{EE7C845A-354A-3AC2-579D-8092E9AF21E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6" name="直線コネクタ 75">
                                  <a:extLst>
                                    <a:ext uri="{FF2B5EF4-FFF2-40B4-BE49-F238E27FC236}">
                                      <a16:creationId xmlns:a16="http://schemas.microsoft.com/office/drawing/2014/main" id="{A9FC1974-BA4A-9A55-91C0-A4A979C49C7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7" name="直線コネクタ 76">
                                  <a:extLst>
                                    <a:ext uri="{FF2B5EF4-FFF2-40B4-BE49-F238E27FC236}">
                                      <a16:creationId xmlns:a16="http://schemas.microsoft.com/office/drawing/2014/main" id="{1A902F4E-64BB-54C7-0DA0-FE2B25965F4D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8" name="直線コネクタ 77">
                                  <a:extLst>
                                    <a:ext uri="{FF2B5EF4-FFF2-40B4-BE49-F238E27FC236}">
                                      <a16:creationId xmlns:a16="http://schemas.microsoft.com/office/drawing/2014/main" id="{5FEE9A99-DAA2-58FC-76C3-5DDB2B5CECB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3740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83" name="グループ化 82">
                            <a:extLst>
                              <a:ext uri="{FF2B5EF4-FFF2-40B4-BE49-F238E27FC236}">
                                <a16:creationId xmlns:a16="http://schemas.microsoft.com/office/drawing/2014/main" id="{44A4C32B-D6EE-B07B-8C3A-1D09A733065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1506" y="7003256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84" name="直線コネクタ 83">
                              <a:extLst>
                                <a:ext uri="{FF2B5EF4-FFF2-40B4-BE49-F238E27FC236}">
                                  <a16:creationId xmlns:a16="http://schemas.microsoft.com/office/drawing/2014/main" id="{50F5C18A-1C83-9A32-5E0D-9C219475D62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85" name="グループ化 84">
                              <a:extLst>
                                <a:ext uri="{FF2B5EF4-FFF2-40B4-BE49-F238E27FC236}">
                                  <a16:creationId xmlns:a16="http://schemas.microsoft.com/office/drawing/2014/main" id="{F434E64C-8A69-D6C0-A0EC-48282DB7754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8976"/>
                              <a:ext cx="293466" cy="49305"/>
                              <a:chOff x="757235" y="7038976"/>
                              <a:chExt cx="293466" cy="49305"/>
                            </a:xfrm>
                          </p:grpSpPr>
                          <p:grpSp>
                            <p:nvGrpSpPr>
                              <p:cNvPr id="86" name="グループ化 85">
                                <a:extLst>
                                  <a:ext uri="{FF2B5EF4-FFF2-40B4-BE49-F238E27FC236}">
                                    <a16:creationId xmlns:a16="http://schemas.microsoft.com/office/drawing/2014/main" id="{7DF9FB37-7573-3844-AD9F-AA5E498CA97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92" name="直線コネクタ 91">
                                  <a:extLst>
                                    <a:ext uri="{FF2B5EF4-FFF2-40B4-BE49-F238E27FC236}">
                                      <a16:creationId xmlns:a16="http://schemas.microsoft.com/office/drawing/2014/main" id="{1D77ABC1-3DCF-7C7D-A347-2FD09562FCDF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3" name="直線コネクタ 92">
                                  <a:extLst>
                                    <a:ext uri="{FF2B5EF4-FFF2-40B4-BE49-F238E27FC236}">
                                      <a16:creationId xmlns:a16="http://schemas.microsoft.com/office/drawing/2014/main" id="{22EFBE1F-3C08-575A-3477-3307CCDFC11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4" name="直線コネクタ 93">
                                  <a:extLst>
                                    <a:ext uri="{FF2B5EF4-FFF2-40B4-BE49-F238E27FC236}">
                                      <a16:creationId xmlns:a16="http://schemas.microsoft.com/office/drawing/2014/main" id="{F516CF9D-3485-D4B0-F081-647A21B55D1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5" name="直線コネクタ 94">
                                  <a:extLst>
                                    <a:ext uri="{FF2B5EF4-FFF2-40B4-BE49-F238E27FC236}">
                                      <a16:creationId xmlns:a16="http://schemas.microsoft.com/office/drawing/2014/main" id="{2F2629AF-DDC1-5556-7994-70014540235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87" name="グループ化 86">
                                <a:extLst>
                                  <a:ext uri="{FF2B5EF4-FFF2-40B4-BE49-F238E27FC236}">
                                    <a16:creationId xmlns:a16="http://schemas.microsoft.com/office/drawing/2014/main" id="{5B4B9F77-6734-30CD-0AB7-9BD0EAC06AA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40370"/>
                                <a:ext cx="111923" cy="47911"/>
                                <a:chOff x="757235" y="7043738"/>
                                <a:chExt cx="111923" cy="47911"/>
                              </a:xfrm>
                            </p:grpSpPr>
                            <p:cxnSp>
                              <p:nvCxnSpPr>
                                <p:cNvPr id="88" name="直線コネクタ 87">
                                  <a:extLst>
                                    <a:ext uri="{FF2B5EF4-FFF2-40B4-BE49-F238E27FC236}">
                                      <a16:creationId xmlns:a16="http://schemas.microsoft.com/office/drawing/2014/main" id="{7518B4B7-1C11-7486-AFA9-2F631D3BC36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89" name="直線コネクタ 88">
                                  <a:extLst>
                                    <a:ext uri="{FF2B5EF4-FFF2-40B4-BE49-F238E27FC236}">
                                      <a16:creationId xmlns:a16="http://schemas.microsoft.com/office/drawing/2014/main" id="{6668FE76-EDEF-2BDD-5416-F3AFFF79202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0" name="直線コネクタ 89">
                                  <a:extLst>
                                    <a:ext uri="{FF2B5EF4-FFF2-40B4-BE49-F238E27FC236}">
                                      <a16:creationId xmlns:a16="http://schemas.microsoft.com/office/drawing/2014/main" id="{ADEC221F-858C-C31D-0558-CDA9E6E4DEE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1" name="直線コネクタ 90">
                                  <a:extLst>
                                    <a:ext uri="{FF2B5EF4-FFF2-40B4-BE49-F238E27FC236}">
                                      <a16:creationId xmlns:a16="http://schemas.microsoft.com/office/drawing/2014/main" id="{18FC432A-7D5A-091E-F555-C89A2C1E669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3740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96" name="グループ化 95">
                            <a:extLst>
                              <a:ext uri="{FF2B5EF4-FFF2-40B4-BE49-F238E27FC236}">
                                <a16:creationId xmlns:a16="http://schemas.microsoft.com/office/drawing/2014/main" id="{BF938795-F746-A448-BB2A-264F0292790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110691" y="7003256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97" name="直線コネクタ 96">
                              <a:extLst>
                                <a:ext uri="{FF2B5EF4-FFF2-40B4-BE49-F238E27FC236}">
                                  <a16:creationId xmlns:a16="http://schemas.microsoft.com/office/drawing/2014/main" id="{0CE337DC-CC6E-07CA-EB2C-5BD48FAC25C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98" name="グループ化 97">
                              <a:extLst>
                                <a:ext uri="{FF2B5EF4-FFF2-40B4-BE49-F238E27FC236}">
                                  <a16:creationId xmlns:a16="http://schemas.microsoft.com/office/drawing/2014/main" id="{C9D31F6D-5686-7592-EA4C-8AD9B5A9277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8976"/>
                              <a:ext cx="293466" cy="49305"/>
                              <a:chOff x="757235" y="7038976"/>
                              <a:chExt cx="293466" cy="49305"/>
                            </a:xfrm>
                          </p:grpSpPr>
                          <p:grpSp>
                            <p:nvGrpSpPr>
                              <p:cNvPr id="99" name="グループ化 98">
                                <a:extLst>
                                  <a:ext uri="{FF2B5EF4-FFF2-40B4-BE49-F238E27FC236}">
                                    <a16:creationId xmlns:a16="http://schemas.microsoft.com/office/drawing/2014/main" id="{2A58752C-092C-BE88-02CC-25E129FA237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105" name="直線コネクタ 104">
                                  <a:extLst>
                                    <a:ext uri="{FF2B5EF4-FFF2-40B4-BE49-F238E27FC236}">
                                      <a16:creationId xmlns:a16="http://schemas.microsoft.com/office/drawing/2014/main" id="{D4D040FC-7B94-D3A1-222A-1EA4BAA59BE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6" name="直線コネクタ 105">
                                  <a:extLst>
                                    <a:ext uri="{FF2B5EF4-FFF2-40B4-BE49-F238E27FC236}">
                                      <a16:creationId xmlns:a16="http://schemas.microsoft.com/office/drawing/2014/main" id="{21DBA628-213C-758A-C39C-E23B6ED52C4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7" name="直線コネクタ 106">
                                  <a:extLst>
                                    <a:ext uri="{FF2B5EF4-FFF2-40B4-BE49-F238E27FC236}">
                                      <a16:creationId xmlns:a16="http://schemas.microsoft.com/office/drawing/2014/main" id="{99F0E6DC-1780-5FE7-491B-4B3E4761C07F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8" name="直線コネクタ 107">
                                  <a:extLst>
                                    <a:ext uri="{FF2B5EF4-FFF2-40B4-BE49-F238E27FC236}">
                                      <a16:creationId xmlns:a16="http://schemas.microsoft.com/office/drawing/2014/main" id="{B79DEFF7-ED55-B444-CBBD-E9FF6737E7E5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100" name="グループ化 99">
                                <a:extLst>
                                  <a:ext uri="{FF2B5EF4-FFF2-40B4-BE49-F238E27FC236}">
                                    <a16:creationId xmlns:a16="http://schemas.microsoft.com/office/drawing/2014/main" id="{7E4BCA08-9B5F-4840-08C2-D884495DB68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40370"/>
                                <a:ext cx="111923" cy="47911"/>
                                <a:chOff x="757235" y="7043738"/>
                                <a:chExt cx="111923" cy="47911"/>
                              </a:xfrm>
                            </p:grpSpPr>
                            <p:cxnSp>
                              <p:nvCxnSpPr>
                                <p:cNvPr id="101" name="直線コネクタ 100">
                                  <a:extLst>
                                    <a:ext uri="{FF2B5EF4-FFF2-40B4-BE49-F238E27FC236}">
                                      <a16:creationId xmlns:a16="http://schemas.microsoft.com/office/drawing/2014/main" id="{1BDCD9C7-15C8-0E74-7146-7E8715E4DF1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2" name="直線コネクタ 101">
                                  <a:extLst>
                                    <a:ext uri="{FF2B5EF4-FFF2-40B4-BE49-F238E27FC236}">
                                      <a16:creationId xmlns:a16="http://schemas.microsoft.com/office/drawing/2014/main" id="{9D791664-A805-CC74-B17B-3A45523E77F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3" name="直線コネクタ 102">
                                  <a:extLst>
                                    <a:ext uri="{FF2B5EF4-FFF2-40B4-BE49-F238E27FC236}">
                                      <a16:creationId xmlns:a16="http://schemas.microsoft.com/office/drawing/2014/main" id="{7CA5CE74-9865-B8D7-7586-2A955AC3973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4" name="直線コネクタ 103">
                                  <a:extLst>
                                    <a:ext uri="{FF2B5EF4-FFF2-40B4-BE49-F238E27FC236}">
                                      <a16:creationId xmlns:a16="http://schemas.microsoft.com/office/drawing/2014/main" id="{88B6AB24-EEB2-4248-51D3-B00DC28CC55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3740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</p:grpSp>
                    <p:grpSp>
                      <p:nvGrpSpPr>
                        <p:cNvPr id="665" name="グループ化 664">
                          <a:extLst>
                            <a:ext uri="{FF2B5EF4-FFF2-40B4-BE49-F238E27FC236}">
                              <a16:creationId xmlns:a16="http://schemas.microsoft.com/office/drawing/2014/main" id="{44A9CBEF-E77B-479D-8E58-EB6E73CE002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675902" y="7000680"/>
                          <a:ext cx="1372651" cy="86010"/>
                          <a:chOff x="31506" y="7003256"/>
                          <a:chExt cx="1372651" cy="86010"/>
                        </a:xfrm>
                      </p:grpSpPr>
                      <p:grpSp>
                        <p:nvGrpSpPr>
                          <p:cNvPr id="666" name="グループ化 665">
                            <a:extLst>
                              <a:ext uri="{FF2B5EF4-FFF2-40B4-BE49-F238E27FC236}">
                                <a16:creationId xmlns:a16="http://schemas.microsoft.com/office/drawing/2014/main" id="{92B27362-E4F7-47FB-A7E1-45198A1A03D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6277" y="7003257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706" name="直線コネクタ 705">
                              <a:extLst>
                                <a:ext uri="{FF2B5EF4-FFF2-40B4-BE49-F238E27FC236}">
                                  <a16:creationId xmlns:a16="http://schemas.microsoft.com/office/drawing/2014/main" id="{31FC8DC7-27B4-4E64-8DD2-C65754A1126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707" name="グループ化 706">
                              <a:extLst>
                                <a:ext uri="{FF2B5EF4-FFF2-40B4-BE49-F238E27FC236}">
                                  <a16:creationId xmlns:a16="http://schemas.microsoft.com/office/drawing/2014/main" id="{A935B3B2-DF38-4CD8-8978-E722C05083A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7989"/>
                              <a:ext cx="293466" cy="48898"/>
                              <a:chOff x="757235" y="7037989"/>
                              <a:chExt cx="293466" cy="48898"/>
                            </a:xfrm>
                          </p:grpSpPr>
                          <p:grpSp>
                            <p:nvGrpSpPr>
                              <p:cNvPr id="708" name="グループ化 707">
                                <a:extLst>
                                  <a:ext uri="{FF2B5EF4-FFF2-40B4-BE49-F238E27FC236}">
                                    <a16:creationId xmlns:a16="http://schemas.microsoft.com/office/drawing/2014/main" id="{526F4194-083C-47D2-8B25-FA4338495A1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714" name="直線コネクタ 713">
                                  <a:extLst>
                                    <a:ext uri="{FF2B5EF4-FFF2-40B4-BE49-F238E27FC236}">
                                      <a16:creationId xmlns:a16="http://schemas.microsoft.com/office/drawing/2014/main" id="{3FED8831-155D-4515-8827-9A9821000AF8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15" name="直線コネクタ 714">
                                  <a:extLst>
                                    <a:ext uri="{FF2B5EF4-FFF2-40B4-BE49-F238E27FC236}">
                                      <a16:creationId xmlns:a16="http://schemas.microsoft.com/office/drawing/2014/main" id="{A21A72AB-DD8E-4D15-A9A3-D52CDCF39F2B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16" name="直線コネクタ 715">
                                  <a:extLst>
                                    <a:ext uri="{FF2B5EF4-FFF2-40B4-BE49-F238E27FC236}">
                                      <a16:creationId xmlns:a16="http://schemas.microsoft.com/office/drawing/2014/main" id="{347A00C9-B3AF-4BC5-8D57-32076B8833DD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17" name="直線コネクタ 716">
                                  <a:extLst>
                                    <a:ext uri="{FF2B5EF4-FFF2-40B4-BE49-F238E27FC236}">
                                      <a16:creationId xmlns:a16="http://schemas.microsoft.com/office/drawing/2014/main" id="{101C168A-1614-4FEE-916F-737FD4C5472F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709" name="グループ化 708">
                                <a:extLst>
                                  <a:ext uri="{FF2B5EF4-FFF2-40B4-BE49-F238E27FC236}">
                                    <a16:creationId xmlns:a16="http://schemas.microsoft.com/office/drawing/2014/main" id="{51C9944E-3470-4DB7-A261-BFA019A99C76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37989"/>
                                <a:ext cx="111923" cy="47911"/>
                                <a:chOff x="757235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710" name="直線コネクタ 709">
                                  <a:extLst>
                                    <a:ext uri="{FF2B5EF4-FFF2-40B4-BE49-F238E27FC236}">
                                      <a16:creationId xmlns:a16="http://schemas.microsoft.com/office/drawing/2014/main" id="{7202372C-81E9-4A4A-B751-32DA709C6C1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11" name="直線コネクタ 710">
                                  <a:extLst>
                                    <a:ext uri="{FF2B5EF4-FFF2-40B4-BE49-F238E27FC236}">
                                      <a16:creationId xmlns:a16="http://schemas.microsoft.com/office/drawing/2014/main" id="{B9DDBBB8-89CF-427C-A040-AB3E19601AF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12" name="直線コネクタ 711">
                                  <a:extLst>
                                    <a:ext uri="{FF2B5EF4-FFF2-40B4-BE49-F238E27FC236}">
                                      <a16:creationId xmlns:a16="http://schemas.microsoft.com/office/drawing/2014/main" id="{EE7150CE-1A9C-4BD1-96D5-3820ECC86DC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13" name="直線コネクタ 712">
                                  <a:extLst>
                                    <a:ext uri="{FF2B5EF4-FFF2-40B4-BE49-F238E27FC236}">
                                      <a16:creationId xmlns:a16="http://schemas.microsoft.com/office/drawing/2014/main" id="{DE050C95-393D-44FD-941B-E3047289D82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667" name="グループ化 666">
                            <a:extLst>
                              <a:ext uri="{FF2B5EF4-FFF2-40B4-BE49-F238E27FC236}">
                                <a16:creationId xmlns:a16="http://schemas.microsoft.com/office/drawing/2014/main" id="{28FAB4C7-6CBA-40D4-9F1C-16908EB5041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92984" y="7003257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694" name="直線コネクタ 693">
                              <a:extLst>
                                <a:ext uri="{FF2B5EF4-FFF2-40B4-BE49-F238E27FC236}">
                                  <a16:creationId xmlns:a16="http://schemas.microsoft.com/office/drawing/2014/main" id="{36CD5DDB-7988-44DF-9088-8C6908D373F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695" name="グループ化 694">
                              <a:extLst>
                                <a:ext uri="{FF2B5EF4-FFF2-40B4-BE49-F238E27FC236}">
                                  <a16:creationId xmlns:a16="http://schemas.microsoft.com/office/drawing/2014/main" id="{18770777-9D93-468A-A87E-7E9475E4432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7989"/>
                              <a:ext cx="293466" cy="48898"/>
                              <a:chOff x="757235" y="7037989"/>
                              <a:chExt cx="293466" cy="48898"/>
                            </a:xfrm>
                          </p:grpSpPr>
                          <p:grpSp>
                            <p:nvGrpSpPr>
                              <p:cNvPr id="696" name="グループ化 695">
                                <a:extLst>
                                  <a:ext uri="{FF2B5EF4-FFF2-40B4-BE49-F238E27FC236}">
                                    <a16:creationId xmlns:a16="http://schemas.microsoft.com/office/drawing/2014/main" id="{27CBAE1D-4F66-41D1-BB41-C20AC6A3FD1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702" name="直線コネクタ 701">
                                  <a:extLst>
                                    <a:ext uri="{FF2B5EF4-FFF2-40B4-BE49-F238E27FC236}">
                                      <a16:creationId xmlns:a16="http://schemas.microsoft.com/office/drawing/2014/main" id="{D452E51F-FA14-4AE0-A0CC-F3BC002731FB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03" name="直線コネクタ 702">
                                  <a:extLst>
                                    <a:ext uri="{FF2B5EF4-FFF2-40B4-BE49-F238E27FC236}">
                                      <a16:creationId xmlns:a16="http://schemas.microsoft.com/office/drawing/2014/main" id="{08B7C776-4F60-4D5A-BA37-BD0D16B2B11D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04" name="直線コネクタ 703">
                                  <a:extLst>
                                    <a:ext uri="{FF2B5EF4-FFF2-40B4-BE49-F238E27FC236}">
                                      <a16:creationId xmlns:a16="http://schemas.microsoft.com/office/drawing/2014/main" id="{34AC3D1A-4C57-49EC-AB4C-D32ED6CFB81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05" name="直線コネクタ 704">
                                  <a:extLst>
                                    <a:ext uri="{FF2B5EF4-FFF2-40B4-BE49-F238E27FC236}">
                                      <a16:creationId xmlns:a16="http://schemas.microsoft.com/office/drawing/2014/main" id="{A3C14BFD-0C20-4615-8192-0420D6BA2EB1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697" name="グループ化 696">
                                <a:extLst>
                                  <a:ext uri="{FF2B5EF4-FFF2-40B4-BE49-F238E27FC236}">
                                    <a16:creationId xmlns:a16="http://schemas.microsoft.com/office/drawing/2014/main" id="{BEB1A40D-550D-4906-B425-7A15926555A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37989"/>
                                <a:ext cx="111923" cy="47911"/>
                                <a:chOff x="757235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698" name="直線コネクタ 697">
                                  <a:extLst>
                                    <a:ext uri="{FF2B5EF4-FFF2-40B4-BE49-F238E27FC236}">
                                      <a16:creationId xmlns:a16="http://schemas.microsoft.com/office/drawing/2014/main" id="{3BDDC9AC-128E-4674-ADF8-4987D5455988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99" name="直線コネクタ 698">
                                  <a:extLst>
                                    <a:ext uri="{FF2B5EF4-FFF2-40B4-BE49-F238E27FC236}">
                                      <a16:creationId xmlns:a16="http://schemas.microsoft.com/office/drawing/2014/main" id="{0F32EE61-92AC-4729-88AD-4093D0F63921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00" name="直線コネクタ 699">
                                  <a:extLst>
                                    <a:ext uri="{FF2B5EF4-FFF2-40B4-BE49-F238E27FC236}">
                                      <a16:creationId xmlns:a16="http://schemas.microsoft.com/office/drawing/2014/main" id="{B782E8D4-BB77-4C8B-9C7F-242E44571381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01" name="直線コネクタ 700">
                                  <a:extLst>
                                    <a:ext uri="{FF2B5EF4-FFF2-40B4-BE49-F238E27FC236}">
                                      <a16:creationId xmlns:a16="http://schemas.microsoft.com/office/drawing/2014/main" id="{BE852FF0-FA60-45D7-B2F0-3661C087DA5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668" name="グループ化 667">
                            <a:extLst>
                              <a:ext uri="{FF2B5EF4-FFF2-40B4-BE49-F238E27FC236}">
                                <a16:creationId xmlns:a16="http://schemas.microsoft.com/office/drawing/2014/main" id="{92F65D04-4216-4A2F-A663-1ED5D385043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1506" y="7003256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682" name="直線コネクタ 681">
                              <a:extLst>
                                <a:ext uri="{FF2B5EF4-FFF2-40B4-BE49-F238E27FC236}">
                                  <a16:creationId xmlns:a16="http://schemas.microsoft.com/office/drawing/2014/main" id="{B8D49ECA-750F-4894-91EB-6B70D023D05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683" name="グループ化 682">
                              <a:extLst>
                                <a:ext uri="{FF2B5EF4-FFF2-40B4-BE49-F238E27FC236}">
                                  <a16:creationId xmlns:a16="http://schemas.microsoft.com/office/drawing/2014/main" id="{F5B8F9AB-CCF4-4932-93AE-DE71109D905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7989"/>
                              <a:ext cx="293466" cy="48898"/>
                              <a:chOff x="757235" y="7037989"/>
                              <a:chExt cx="293466" cy="48898"/>
                            </a:xfrm>
                          </p:grpSpPr>
                          <p:grpSp>
                            <p:nvGrpSpPr>
                              <p:cNvPr id="684" name="グループ化 683">
                                <a:extLst>
                                  <a:ext uri="{FF2B5EF4-FFF2-40B4-BE49-F238E27FC236}">
                                    <a16:creationId xmlns:a16="http://schemas.microsoft.com/office/drawing/2014/main" id="{4AF2E6E4-003B-476C-BD72-AA19E5ACDC4C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690" name="直線コネクタ 689">
                                  <a:extLst>
                                    <a:ext uri="{FF2B5EF4-FFF2-40B4-BE49-F238E27FC236}">
                                      <a16:creationId xmlns:a16="http://schemas.microsoft.com/office/drawing/2014/main" id="{81B7DD6B-FCAF-45F4-AEB9-D0FF2F4FF65F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91" name="直線コネクタ 690">
                                  <a:extLst>
                                    <a:ext uri="{FF2B5EF4-FFF2-40B4-BE49-F238E27FC236}">
                                      <a16:creationId xmlns:a16="http://schemas.microsoft.com/office/drawing/2014/main" id="{2B7F738D-4B38-4F61-9B59-FF93CDD0FBE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92" name="直線コネクタ 691">
                                  <a:extLst>
                                    <a:ext uri="{FF2B5EF4-FFF2-40B4-BE49-F238E27FC236}">
                                      <a16:creationId xmlns:a16="http://schemas.microsoft.com/office/drawing/2014/main" id="{38066F13-BD3B-4A6D-B643-7EFA693E80C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93" name="直線コネクタ 692">
                                  <a:extLst>
                                    <a:ext uri="{FF2B5EF4-FFF2-40B4-BE49-F238E27FC236}">
                                      <a16:creationId xmlns:a16="http://schemas.microsoft.com/office/drawing/2014/main" id="{408FF938-455D-4190-8ED2-A12FF50BBEE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685" name="グループ化 684">
                                <a:extLst>
                                  <a:ext uri="{FF2B5EF4-FFF2-40B4-BE49-F238E27FC236}">
                                    <a16:creationId xmlns:a16="http://schemas.microsoft.com/office/drawing/2014/main" id="{61EF8D9E-3FCA-430E-A6B6-B22EA94517C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37989"/>
                                <a:ext cx="111923" cy="47911"/>
                                <a:chOff x="757235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686" name="直線コネクタ 685">
                                  <a:extLst>
                                    <a:ext uri="{FF2B5EF4-FFF2-40B4-BE49-F238E27FC236}">
                                      <a16:creationId xmlns:a16="http://schemas.microsoft.com/office/drawing/2014/main" id="{A7F52CD8-3F76-4AFF-8C8B-00CB1690915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87" name="直線コネクタ 686">
                                  <a:extLst>
                                    <a:ext uri="{FF2B5EF4-FFF2-40B4-BE49-F238E27FC236}">
                                      <a16:creationId xmlns:a16="http://schemas.microsoft.com/office/drawing/2014/main" id="{0DBA1356-E252-4775-8755-DFF1BC628E2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88" name="直線コネクタ 687">
                                  <a:extLst>
                                    <a:ext uri="{FF2B5EF4-FFF2-40B4-BE49-F238E27FC236}">
                                      <a16:creationId xmlns:a16="http://schemas.microsoft.com/office/drawing/2014/main" id="{CE016D75-BB03-4E11-BB65-BF0B18706FC8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89" name="直線コネクタ 688">
                                  <a:extLst>
                                    <a:ext uri="{FF2B5EF4-FFF2-40B4-BE49-F238E27FC236}">
                                      <a16:creationId xmlns:a16="http://schemas.microsoft.com/office/drawing/2014/main" id="{87281E3E-4B4D-43D0-83DF-C99457C624C0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669" name="グループ化 668">
                            <a:extLst>
                              <a:ext uri="{FF2B5EF4-FFF2-40B4-BE49-F238E27FC236}">
                                <a16:creationId xmlns:a16="http://schemas.microsoft.com/office/drawing/2014/main" id="{793E11BC-7619-4BBB-A6DD-A58DFA2494E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110691" y="7003256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670" name="直線コネクタ 669">
                              <a:extLst>
                                <a:ext uri="{FF2B5EF4-FFF2-40B4-BE49-F238E27FC236}">
                                  <a16:creationId xmlns:a16="http://schemas.microsoft.com/office/drawing/2014/main" id="{78FD5B48-5B63-40FD-BE49-2FE7E3E7BB6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671" name="グループ化 670">
                              <a:extLst>
                                <a:ext uri="{FF2B5EF4-FFF2-40B4-BE49-F238E27FC236}">
                                  <a16:creationId xmlns:a16="http://schemas.microsoft.com/office/drawing/2014/main" id="{5A005D21-4C3E-45FE-BB61-67B723D89A0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7989"/>
                              <a:ext cx="293466" cy="48898"/>
                              <a:chOff x="757235" y="7037989"/>
                              <a:chExt cx="293466" cy="48898"/>
                            </a:xfrm>
                          </p:grpSpPr>
                          <p:grpSp>
                            <p:nvGrpSpPr>
                              <p:cNvPr id="672" name="グループ化 671">
                                <a:extLst>
                                  <a:ext uri="{FF2B5EF4-FFF2-40B4-BE49-F238E27FC236}">
                                    <a16:creationId xmlns:a16="http://schemas.microsoft.com/office/drawing/2014/main" id="{A87EED14-075F-4240-9825-14EABB5ACEF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678" name="直線コネクタ 677">
                                  <a:extLst>
                                    <a:ext uri="{FF2B5EF4-FFF2-40B4-BE49-F238E27FC236}">
                                      <a16:creationId xmlns:a16="http://schemas.microsoft.com/office/drawing/2014/main" id="{23AAEA92-80C0-4589-8537-5D98B0B8134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79" name="直線コネクタ 678">
                                  <a:extLst>
                                    <a:ext uri="{FF2B5EF4-FFF2-40B4-BE49-F238E27FC236}">
                                      <a16:creationId xmlns:a16="http://schemas.microsoft.com/office/drawing/2014/main" id="{4CFCF256-AE08-43FA-9D31-E04D1780C47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80" name="直線コネクタ 679">
                                  <a:extLst>
                                    <a:ext uri="{FF2B5EF4-FFF2-40B4-BE49-F238E27FC236}">
                                      <a16:creationId xmlns:a16="http://schemas.microsoft.com/office/drawing/2014/main" id="{F7E983FE-8BA6-4D74-BAE1-2358C66DBD2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81" name="直線コネクタ 680">
                                  <a:extLst>
                                    <a:ext uri="{FF2B5EF4-FFF2-40B4-BE49-F238E27FC236}">
                                      <a16:creationId xmlns:a16="http://schemas.microsoft.com/office/drawing/2014/main" id="{2F225104-3F8B-4C92-ABDA-1C92C33DBC10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673" name="グループ化 672">
                                <a:extLst>
                                  <a:ext uri="{FF2B5EF4-FFF2-40B4-BE49-F238E27FC236}">
                                    <a16:creationId xmlns:a16="http://schemas.microsoft.com/office/drawing/2014/main" id="{03155735-8A35-4104-A9E0-75F9E64803E6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37989"/>
                                <a:ext cx="111923" cy="47911"/>
                                <a:chOff x="757235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674" name="直線コネクタ 673">
                                  <a:extLst>
                                    <a:ext uri="{FF2B5EF4-FFF2-40B4-BE49-F238E27FC236}">
                                      <a16:creationId xmlns:a16="http://schemas.microsoft.com/office/drawing/2014/main" id="{1C571F0A-6D6B-4A60-8030-11E5F69BE62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75" name="直線コネクタ 674">
                                  <a:extLst>
                                    <a:ext uri="{FF2B5EF4-FFF2-40B4-BE49-F238E27FC236}">
                                      <a16:creationId xmlns:a16="http://schemas.microsoft.com/office/drawing/2014/main" id="{1376EB4D-C278-4723-91FE-986EC7F4E6A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76" name="直線コネクタ 675">
                                  <a:extLst>
                                    <a:ext uri="{FF2B5EF4-FFF2-40B4-BE49-F238E27FC236}">
                                      <a16:creationId xmlns:a16="http://schemas.microsoft.com/office/drawing/2014/main" id="{86AA2596-DF59-47C3-8E77-3EE6CEF5D47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77" name="直線コネクタ 676">
                                  <a:extLst>
                                    <a:ext uri="{FF2B5EF4-FFF2-40B4-BE49-F238E27FC236}">
                                      <a16:creationId xmlns:a16="http://schemas.microsoft.com/office/drawing/2014/main" id="{BE50F7C7-2873-40D1-B7C0-D2E96C95695D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</p:grpSp>
                  </p:grpSp>
                  <p:grpSp>
                    <p:nvGrpSpPr>
                      <p:cNvPr id="932" name="グループ化 931">
                        <a:extLst>
                          <a:ext uri="{FF2B5EF4-FFF2-40B4-BE49-F238E27FC236}">
                            <a16:creationId xmlns:a16="http://schemas.microsoft.com/office/drawing/2014/main" id="{30D893B4-9CA7-4E3F-9365-7F094A6146D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112593" y="7000526"/>
                        <a:ext cx="2816726" cy="86164"/>
                        <a:chOff x="31506" y="7000875"/>
                        <a:chExt cx="2816726" cy="86164"/>
                      </a:xfrm>
                    </p:grpSpPr>
                    <p:grpSp>
                      <p:nvGrpSpPr>
                        <p:cNvPr id="933" name="グループ化 932">
                          <a:extLst>
                            <a:ext uri="{FF2B5EF4-FFF2-40B4-BE49-F238E27FC236}">
                              <a16:creationId xmlns:a16="http://schemas.microsoft.com/office/drawing/2014/main" id="{8505C458-A55D-47BD-A319-E5A43E00EDD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1506" y="7000875"/>
                          <a:ext cx="1372651" cy="86010"/>
                          <a:chOff x="31506" y="7003256"/>
                          <a:chExt cx="1372651" cy="86010"/>
                        </a:xfrm>
                      </p:grpSpPr>
                      <p:grpSp>
                        <p:nvGrpSpPr>
                          <p:cNvPr id="1028" name="グループ化 1027">
                            <a:extLst>
                              <a:ext uri="{FF2B5EF4-FFF2-40B4-BE49-F238E27FC236}">
                                <a16:creationId xmlns:a16="http://schemas.microsoft.com/office/drawing/2014/main" id="{200A0592-2FD4-4426-9874-2E97C7C4DC0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6277" y="7038976"/>
                            <a:ext cx="293466" cy="49305"/>
                            <a:chOff x="757235" y="7038976"/>
                            <a:chExt cx="293466" cy="49305"/>
                          </a:xfrm>
                        </p:grpSpPr>
                        <p:grpSp>
                          <p:nvGrpSpPr>
                            <p:cNvPr id="1029" name="グループ化 1028">
                              <a:extLst>
                                <a:ext uri="{FF2B5EF4-FFF2-40B4-BE49-F238E27FC236}">
                                  <a16:creationId xmlns:a16="http://schemas.microsoft.com/office/drawing/2014/main" id="{F3E0BF0E-A399-44BA-885C-E628723F714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8976"/>
                              <a:ext cx="111923" cy="47911"/>
                              <a:chOff x="757235" y="7038976"/>
                              <a:chExt cx="111923" cy="47911"/>
                            </a:xfrm>
                          </p:grpSpPr>
                          <p:cxnSp>
                            <p:nvCxnSpPr>
                              <p:cNvPr id="1035" name="直線コネクタ 1034">
                                <a:extLst>
                                  <a:ext uri="{FF2B5EF4-FFF2-40B4-BE49-F238E27FC236}">
                                    <a16:creationId xmlns:a16="http://schemas.microsoft.com/office/drawing/2014/main" id="{11B85737-7164-40CA-939C-F80C161C4642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31058" y="7038976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36" name="直線コネクタ 1035">
                                <a:extLst>
                                  <a:ext uri="{FF2B5EF4-FFF2-40B4-BE49-F238E27FC236}">
                                    <a16:creationId xmlns:a16="http://schemas.microsoft.com/office/drawing/2014/main" id="{C18F2D13-2B40-4033-90AC-10E56F2B1AC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69158" y="7038976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37" name="直線コネクタ 1036">
                                <a:extLst>
                                  <a:ext uri="{FF2B5EF4-FFF2-40B4-BE49-F238E27FC236}">
                                    <a16:creationId xmlns:a16="http://schemas.microsoft.com/office/drawing/2014/main" id="{08F35416-B13A-49EB-8C3B-66FB0BD13105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57235" y="7038976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38" name="直線コネクタ 1037">
                                <a:extLst>
                                  <a:ext uri="{FF2B5EF4-FFF2-40B4-BE49-F238E27FC236}">
                                    <a16:creationId xmlns:a16="http://schemas.microsoft.com/office/drawing/2014/main" id="{036FBDEC-002B-4665-9952-FF5514846C8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95336" y="703897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1030" name="グループ化 1029">
                              <a:extLst>
                                <a:ext uri="{FF2B5EF4-FFF2-40B4-BE49-F238E27FC236}">
                                  <a16:creationId xmlns:a16="http://schemas.microsoft.com/office/drawing/2014/main" id="{E10554FF-F6C9-4EE2-8D8B-34353B3BF77D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8778" y="7040370"/>
                              <a:ext cx="111923" cy="47911"/>
                              <a:chOff x="757235" y="7043738"/>
                              <a:chExt cx="111923" cy="47911"/>
                            </a:xfrm>
                          </p:grpSpPr>
                          <p:cxnSp>
                            <p:nvCxnSpPr>
                              <p:cNvPr id="1031" name="直線コネクタ 1030">
                                <a:extLst>
                                  <a:ext uri="{FF2B5EF4-FFF2-40B4-BE49-F238E27FC236}">
                                    <a16:creationId xmlns:a16="http://schemas.microsoft.com/office/drawing/2014/main" id="{A3758FA1-D842-48C2-A7EB-1DA31FE8A0FA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31058" y="704373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32" name="直線コネクタ 1031">
                                <a:extLst>
                                  <a:ext uri="{FF2B5EF4-FFF2-40B4-BE49-F238E27FC236}">
                                    <a16:creationId xmlns:a16="http://schemas.microsoft.com/office/drawing/2014/main" id="{2E617376-F67E-4CE4-8D70-8A066EFD5FC0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69158" y="704373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33" name="直線コネクタ 1032">
                                <a:extLst>
                                  <a:ext uri="{FF2B5EF4-FFF2-40B4-BE49-F238E27FC236}">
                                    <a16:creationId xmlns:a16="http://schemas.microsoft.com/office/drawing/2014/main" id="{6104AC01-D213-436A-B293-25E862F7B782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57235" y="704373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34" name="直線コネクタ 1033">
                                <a:extLst>
                                  <a:ext uri="{FF2B5EF4-FFF2-40B4-BE49-F238E27FC236}">
                                    <a16:creationId xmlns:a16="http://schemas.microsoft.com/office/drawing/2014/main" id="{3E1B57C5-17B3-4B1E-8843-2E04BC919BB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95336" y="7043740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grpSp>
                        <p:nvGrpSpPr>
                          <p:cNvPr id="988" name="グループ化 987">
                            <a:extLst>
                              <a:ext uri="{FF2B5EF4-FFF2-40B4-BE49-F238E27FC236}">
                                <a16:creationId xmlns:a16="http://schemas.microsoft.com/office/drawing/2014/main" id="{2D88FD19-89EE-4C70-B6F6-F912A871883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92984" y="7003257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1015" name="直線コネクタ 1014">
                              <a:extLst>
                                <a:ext uri="{FF2B5EF4-FFF2-40B4-BE49-F238E27FC236}">
                                  <a16:creationId xmlns:a16="http://schemas.microsoft.com/office/drawing/2014/main" id="{40573F46-F759-473A-BD4B-F01209A79C5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1016" name="グループ化 1015">
                              <a:extLst>
                                <a:ext uri="{FF2B5EF4-FFF2-40B4-BE49-F238E27FC236}">
                                  <a16:creationId xmlns:a16="http://schemas.microsoft.com/office/drawing/2014/main" id="{6133FA2B-102A-4645-94DE-27ABFDA5FEB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8976"/>
                              <a:ext cx="293466" cy="49305"/>
                              <a:chOff x="757235" y="7038976"/>
                              <a:chExt cx="293466" cy="49305"/>
                            </a:xfrm>
                          </p:grpSpPr>
                          <p:grpSp>
                            <p:nvGrpSpPr>
                              <p:cNvPr id="1017" name="グループ化 1016">
                                <a:extLst>
                                  <a:ext uri="{FF2B5EF4-FFF2-40B4-BE49-F238E27FC236}">
                                    <a16:creationId xmlns:a16="http://schemas.microsoft.com/office/drawing/2014/main" id="{1C0CA3AF-D637-494D-B313-767F12DFFCE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1023" name="直線コネクタ 1022">
                                  <a:extLst>
                                    <a:ext uri="{FF2B5EF4-FFF2-40B4-BE49-F238E27FC236}">
                                      <a16:creationId xmlns:a16="http://schemas.microsoft.com/office/drawing/2014/main" id="{D4B97624-2505-41BB-8C84-7154BCDB58D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24" name="直線コネクタ 1023">
                                  <a:extLst>
                                    <a:ext uri="{FF2B5EF4-FFF2-40B4-BE49-F238E27FC236}">
                                      <a16:creationId xmlns:a16="http://schemas.microsoft.com/office/drawing/2014/main" id="{6A4BF07F-37DF-4F2B-98C9-A3A2A9E4AF6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25" name="直線コネクタ 1024">
                                  <a:extLst>
                                    <a:ext uri="{FF2B5EF4-FFF2-40B4-BE49-F238E27FC236}">
                                      <a16:creationId xmlns:a16="http://schemas.microsoft.com/office/drawing/2014/main" id="{B3732B53-E8A7-4354-888F-0DB2035607EB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26" name="直線コネクタ 1025">
                                  <a:extLst>
                                    <a:ext uri="{FF2B5EF4-FFF2-40B4-BE49-F238E27FC236}">
                                      <a16:creationId xmlns:a16="http://schemas.microsoft.com/office/drawing/2014/main" id="{B293358E-6A39-41A8-9D11-0718509B769F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1018" name="グループ化 1017">
                                <a:extLst>
                                  <a:ext uri="{FF2B5EF4-FFF2-40B4-BE49-F238E27FC236}">
                                    <a16:creationId xmlns:a16="http://schemas.microsoft.com/office/drawing/2014/main" id="{3C491B15-D9E1-4F3E-ABBA-71AF524BF48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40370"/>
                                <a:ext cx="111923" cy="47911"/>
                                <a:chOff x="757235" y="7043738"/>
                                <a:chExt cx="111923" cy="47911"/>
                              </a:xfrm>
                            </p:grpSpPr>
                            <p:cxnSp>
                              <p:nvCxnSpPr>
                                <p:cNvPr id="1019" name="直線コネクタ 1018">
                                  <a:extLst>
                                    <a:ext uri="{FF2B5EF4-FFF2-40B4-BE49-F238E27FC236}">
                                      <a16:creationId xmlns:a16="http://schemas.microsoft.com/office/drawing/2014/main" id="{8A0D263F-063F-48DE-A30E-BAC1EB7EAA4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20" name="直線コネクタ 1019">
                                  <a:extLst>
                                    <a:ext uri="{FF2B5EF4-FFF2-40B4-BE49-F238E27FC236}">
                                      <a16:creationId xmlns:a16="http://schemas.microsoft.com/office/drawing/2014/main" id="{6D50F192-BFCE-4EBC-AFCB-8C85D3614148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21" name="直線コネクタ 1020">
                                  <a:extLst>
                                    <a:ext uri="{FF2B5EF4-FFF2-40B4-BE49-F238E27FC236}">
                                      <a16:creationId xmlns:a16="http://schemas.microsoft.com/office/drawing/2014/main" id="{7C4545E3-A166-4F84-9AB7-1C9A22922CA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22" name="直線コネクタ 1021">
                                  <a:extLst>
                                    <a:ext uri="{FF2B5EF4-FFF2-40B4-BE49-F238E27FC236}">
                                      <a16:creationId xmlns:a16="http://schemas.microsoft.com/office/drawing/2014/main" id="{F212A62C-D0F7-4560-82FD-BD0E3E85D620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3740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989" name="グループ化 988">
                            <a:extLst>
                              <a:ext uri="{FF2B5EF4-FFF2-40B4-BE49-F238E27FC236}">
                                <a16:creationId xmlns:a16="http://schemas.microsoft.com/office/drawing/2014/main" id="{0EE584B2-B2AC-46F6-93E3-ED59CCB07E8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1506" y="7003256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1003" name="直線コネクタ 1002">
                              <a:extLst>
                                <a:ext uri="{FF2B5EF4-FFF2-40B4-BE49-F238E27FC236}">
                                  <a16:creationId xmlns:a16="http://schemas.microsoft.com/office/drawing/2014/main" id="{6FBCCA82-B0AF-4047-8A6F-C0C9255499D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1004" name="グループ化 1003">
                              <a:extLst>
                                <a:ext uri="{FF2B5EF4-FFF2-40B4-BE49-F238E27FC236}">
                                  <a16:creationId xmlns:a16="http://schemas.microsoft.com/office/drawing/2014/main" id="{7701412D-E110-457A-A9E4-36E48DC62D7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8976"/>
                              <a:ext cx="293466" cy="49305"/>
                              <a:chOff x="757235" y="7038976"/>
                              <a:chExt cx="293466" cy="49305"/>
                            </a:xfrm>
                          </p:grpSpPr>
                          <p:grpSp>
                            <p:nvGrpSpPr>
                              <p:cNvPr id="1005" name="グループ化 1004">
                                <a:extLst>
                                  <a:ext uri="{FF2B5EF4-FFF2-40B4-BE49-F238E27FC236}">
                                    <a16:creationId xmlns:a16="http://schemas.microsoft.com/office/drawing/2014/main" id="{D4374A8A-A68C-44E1-A0EE-418851506086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1011" name="直線コネクタ 1010">
                                  <a:extLst>
                                    <a:ext uri="{FF2B5EF4-FFF2-40B4-BE49-F238E27FC236}">
                                      <a16:creationId xmlns:a16="http://schemas.microsoft.com/office/drawing/2014/main" id="{DC80138E-099D-4250-A8E9-02833D29DB38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12" name="直線コネクタ 1011">
                                  <a:extLst>
                                    <a:ext uri="{FF2B5EF4-FFF2-40B4-BE49-F238E27FC236}">
                                      <a16:creationId xmlns:a16="http://schemas.microsoft.com/office/drawing/2014/main" id="{80C7E495-7971-4392-A369-012A882512A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13" name="直線コネクタ 1012">
                                  <a:extLst>
                                    <a:ext uri="{FF2B5EF4-FFF2-40B4-BE49-F238E27FC236}">
                                      <a16:creationId xmlns:a16="http://schemas.microsoft.com/office/drawing/2014/main" id="{BE8FDFE5-782A-4387-B7B4-06E411CFCEFD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14" name="直線コネクタ 1013">
                                  <a:extLst>
                                    <a:ext uri="{FF2B5EF4-FFF2-40B4-BE49-F238E27FC236}">
                                      <a16:creationId xmlns:a16="http://schemas.microsoft.com/office/drawing/2014/main" id="{1343728E-524F-447A-8FB8-2DE8497CBD05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1006" name="グループ化 1005">
                                <a:extLst>
                                  <a:ext uri="{FF2B5EF4-FFF2-40B4-BE49-F238E27FC236}">
                                    <a16:creationId xmlns:a16="http://schemas.microsoft.com/office/drawing/2014/main" id="{7A42FBCB-79E0-48FA-B25D-65D998D8F85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40370"/>
                                <a:ext cx="111923" cy="47911"/>
                                <a:chOff x="757235" y="7043738"/>
                                <a:chExt cx="111923" cy="47911"/>
                              </a:xfrm>
                            </p:grpSpPr>
                            <p:cxnSp>
                              <p:nvCxnSpPr>
                                <p:cNvPr id="1007" name="直線コネクタ 1006">
                                  <a:extLst>
                                    <a:ext uri="{FF2B5EF4-FFF2-40B4-BE49-F238E27FC236}">
                                      <a16:creationId xmlns:a16="http://schemas.microsoft.com/office/drawing/2014/main" id="{AE554093-D7BA-451A-BAE3-9AFC5C1A006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08" name="直線コネクタ 1007">
                                  <a:extLst>
                                    <a:ext uri="{FF2B5EF4-FFF2-40B4-BE49-F238E27FC236}">
                                      <a16:creationId xmlns:a16="http://schemas.microsoft.com/office/drawing/2014/main" id="{5B151E6F-5695-4C3A-8D2A-5DC582E1131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09" name="直線コネクタ 1008">
                                  <a:extLst>
                                    <a:ext uri="{FF2B5EF4-FFF2-40B4-BE49-F238E27FC236}">
                                      <a16:creationId xmlns:a16="http://schemas.microsoft.com/office/drawing/2014/main" id="{1ADC0806-F57B-4546-99C2-8AD1057CFB1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373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010" name="直線コネクタ 1009">
                                  <a:extLst>
                                    <a:ext uri="{FF2B5EF4-FFF2-40B4-BE49-F238E27FC236}">
                                      <a16:creationId xmlns:a16="http://schemas.microsoft.com/office/drawing/2014/main" id="{E061C2D7-DA04-4318-88D3-E09BACB722F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3740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992" name="グループ化 991">
                            <a:extLst>
                              <a:ext uri="{FF2B5EF4-FFF2-40B4-BE49-F238E27FC236}">
                                <a16:creationId xmlns:a16="http://schemas.microsoft.com/office/drawing/2014/main" id="{B8A6A538-D109-4678-9B07-9B44452F962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115453" y="7038975"/>
                            <a:ext cx="288704" cy="49305"/>
                            <a:chOff x="761997" y="7038976"/>
                            <a:chExt cx="288704" cy="49305"/>
                          </a:xfrm>
                        </p:grpSpPr>
                        <p:grpSp>
                          <p:nvGrpSpPr>
                            <p:cNvPr id="993" name="グループ化 992">
                              <a:extLst>
                                <a:ext uri="{FF2B5EF4-FFF2-40B4-BE49-F238E27FC236}">
                                  <a16:creationId xmlns:a16="http://schemas.microsoft.com/office/drawing/2014/main" id="{FD7CFA3C-FCE3-4964-A1F2-570698045C6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61997" y="7038976"/>
                              <a:ext cx="111923" cy="47911"/>
                              <a:chOff x="761997" y="7038976"/>
                              <a:chExt cx="111923" cy="47911"/>
                            </a:xfrm>
                          </p:grpSpPr>
                          <p:cxnSp>
                            <p:nvCxnSpPr>
                              <p:cNvPr id="999" name="直線コネクタ 998">
                                <a:extLst>
                                  <a:ext uri="{FF2B5EF4-FFF2-40B4-BE49-F238E27FC236}">
                                    <a16:creationId xmlns:a16="http://schemas.microsoft.com/office/drawing/2014/main" id="{38D55EAA-14C5-4170-AAC8-83BF47AE2B3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35820" y="7038976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00" name="直線コネクタ 999">
                                <a:extLst>
                                  <a:ext uri="{FF2B5EF4-FFF2-40B4-BE49-F238E27FC236}">
                                    <a16:creationId xmlns:a16="http://schemas.microsoft.com/office/drawing/2014/main" id="{07E8E1F5-996F-4B1B-8A8C-1002FC60A85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73920" y="7038976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01" name="直線コネクタ 1000">
                                <a:extLst>
                                  <a:ext uri="{FF2B5EF4-FFF2-40B4-BE49-F238E27FC236}">
                                    <a16:creationId xmlns:a16="http://schemas.microsoft.com/office/drawing/2014/main" id="{F4762816-ED37-4607-9022-3EC8E815CDDA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61997" y="7038976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002" name="直線コネクタ 1001">
                                <a:extLst>
                                  <a:ext uri="{FF2B5EF4-FFF2-40B4-BE49-F238E27FC236}">
                                    <a16:creationId xmlns:a16="http://schemas.microsoft.com/office/drawing/2014/main" id="{6EBCDF1C-78F2-440B-BAEB-29B9EA0D84F5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00098" y="703897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994" name="グループ化 993">
                              <a:extLst>
                                <a:ext uri="{FF2B5EF4-FFF2-40B4-BE49-F238E27FC236}">
                                  <a16:creationId xmlns:a16="http://schemas.microsoft.com/office/drawing/2014/main" id="{D5CBCA4F-4BF1-428B-B692-FF141CA2846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938778" y="7040370"/>
                              <a:ext cx="111923" cy="47911"/>
                              <a:chOff x="757235" y="7043738"/>
                              <a:chExt cx="111923" cy="47911"/>
                            </a:xfrm>
                          </p:grpSpPr>
                          <p:cxnSp>
                            <p:nvCxnSpPr>
                              <p:cNvPr id="995" name="直線コネクタ 994">
                                <a:extLst>
                                  <a:ext uri="{FF2B5EF4-FFF2-40B4-BE49-F238E27FC236}">
                                    <a16:creationId xmlns:a16="http://schemas.microsoft.com/office/drawing/2014/main" id="{4A1E162D-9AF5-4820-A92A-10D131473644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31058" y="704373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96" name="直線コネクタ 995">
                                <a:extLst>
                                  <a:ext uri="{FF2B5EF4-FFF2-40B4-BE49-F238E27FC236}">
                                    <a16:creationId xmlns:a16="http://schemas.microsoft.com/office/drawing/2014/main" id="{3E9425C4-A5CA-4B4B-ADB1-E5A47C5F8CE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869158" y="704373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97" name="直線コネクタ 996">
                                <a:extLst>
                                  <a:ext uri="{FF2B5EF4-FFF2-40B4-BE49-F238E27FC236}">
                                    <a16:creationId xmlns:a16="http://schemas.microsoft.com/office/drawing/2014/main" id="{289EE8F6-FA54-4F81-A150-0C49283877D6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57235" y="7043738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98" name="直線コネクタ 997">
                                <a:extLst>
                                  <a:ext uri="{FF2B5EF4-FFF2-40B4-BE49-F238E27FC236}">
                                    <a16:creationId xmlns:a16="http://schemas.microsoft.com/office/drawing/2014/main" id="{652A3D70-468D-424A-ACED-911691510D7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95336" y="7043740"/>
                                <a:ext cx="0" cy="47909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grpSp>
                      <p:nvGrpSpPr>
                        <p:cNvPr id="934" name="グループ化 933">
                          <a:extLst>
                            <a:ext uri="{FF2B5EF4-FFF2-40B4-BE49-F238E27FC236}">
                              <a16:creationId xmlns:a16="http://schemas.microsoft.com/office/drawing/2014/main" id="{D3231CDA-5354-4DDE-A7C0-3048D04E6FB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475581" y="7001029"/>
                          <a:ext cx="1372651" cy="86010"/>
                          <a:chOff x="31506" y="7003256"/>
                          <a:chExt cx="1372651" cy="86010"/>
                        </a:xfrm>
                      </p:grpSpPr>
                      <p:grpSp>
                        <p:nvGrpSpPr>
                          <p:cNvPr id="935" name="グループ化 934">
                            <a:extLst>
                              <a:ext uri="{FF2B5EF4-FFF2-40B4-BE49-F238E27FC236}">
                                <a16:creationId xmlns:a16="http://schemas.microsoft.com/office/drawing/2014/main" id="{512DAB45-F7D6-419B-B31D-FD8CB832F4E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3896" y="7003257"/>
                            <a:ext cx="295847" cy="86009"/>
                            <a:chOff x="754854" y="7003257"/>
                            <a:chExt cx="295847" cy="86009"/>
                          </a:xfrm>
                        </p:grpSpPr>
                        <p:cxnSp>
                          <p:nvCxnSpPr>
                            <p:cNvPr id="975" name="直線コネクタ 974">
                              <a:extLst>
                                <a:ext uri="{FF2B5EF4-FFF2-40B4-BE49-F238E27FC236}">
                                  <a16:creationId xmlns:a16="http://schemas.microsoft.com/office/drawing/2014/main" id="{B0B165B0-ED80-4E31-AA02-5A1ACD0DEDE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976" name="グループ化 975">
                              <a:extLst>
                                <a:ext uri="{FF2B5EF4-FFF2-40B4-BE49-F238E27FC236}">
                                  <a16:creationId xmlns:a16="http://schemas.microsoft.com/office/drawing/2014/main" id="{8C21301B-AD9F-449F-BE4C-37D6C3F5EC88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4854" y="7037989"/>
                              <a:ext cx="295847" cy="48898"/>
                              <a:chOff x="754854" y="7037989"/>
                              <a:chExt cx="295847" cy="48898"/>
                            </a:xfrm>
                          </p:grpSpPr>
                          <p:grpSp>
                            <p:nvGrpSpPr>
                              <p:cNvPr id="977" name="グループ化 976">
                                <a:extLst>
                                  <a:ext uri="{FF2B5EF4-FFF2-40B4-BE49-F238E27FC236}">
                                    <a16:creationId xmlns:a16="http://schemas.microsoft.com/office/drawing/2014/main" id="{E04C382D-94EC-44A4-BB6F-BD0F508B3B7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4854" y="7038976"/>
                                <a:ext cx="111923" cy="47911"/>
                                <a:chOff x="754854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983" name="直線コネクタ 982">
                                  <a:extLst>
                                    <a:ext uri="{FF2B5EF4-FFF2-40B4-BE49-F238E27FC236}">
                                      <a16:creationId xmlns:a16="http://schemas.microsoft.com/office/drawing/2014/main" id="{8F122BB3-0A18-4628-B341-570672F6483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28677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84" name="直線コネクタ 983">
                                  <a:extLst>
                                    <a:ext uri="{FF2B5EF4-FFF2-40B4-BE49-F238E27FC236}">
                                      <a16:creationId xmlns:a16="http://schemas.microsoft.com/office/drawing/2014/main" id="{488436F6-05F2-4B8D-8D70-90267B54B59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6777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85" name="直線コネクタ 984">
                                  <a:extLst>
                                    <a:ext uri="{FF2B5EF4-FFF2-40B4-BE49-F238E27FC236}">
                                      <a16:creationId xmlns:a16="http://schemas.microsoft.com/office/drawing/2014/main" id="{0517AC91-A2AE-4EA4-848E-30C440BF782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4854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86" name="直線コネクタ 985">
                                  <a:extLst>
                                    <a:ext uri="{FF2B5EF4-FFF2-40B4-BE49-F238E27FC236}">
                                      <a16:creationId xmlns:a16="http://schemas.microsoft.com/office/drawing/2014/main" id="{94260A94-35DF-479C-ABAC-BC37E3F9B3B8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2955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978" name="グループ化 977">
                                <a:extLst>
                                  <a:ext uri="{FF2B5EF4-FFF2-40B4-BE49-F238E27FC236}">
                                    <a16:creationId xmlns:a16="http://schemas.microsoft.com/office/drawing/2014/main" id="{AD5307E8-7B32-4472-8942-CDF2A1FDE60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37989"/>
                                <a:ext cx="111923" cy="47911"/>
                                <a:chOff x="757235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979" name="直線コネクタ 978">
                                  <a:extLst>
                                    <a:ext uri="{FF2B5EF4-FFF2-40B4-BE49-F238E27FC236}">
                                      <a16:creationId xmlns:a16="http://schemas.microsoft.com/office/drawing/2014/main" id="{00AB2E9D-6E18-476C-92B9-D01B38378B5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80" name="直線コネクタ 979">
                                  <a:extLst>
                                    <a:ext uri="{FF2B5EF4-FFF2-40B4-BE49-F238E27FC236}">
                                      <a16:creationId xmlns:a16="http://schemas.microsoft.com/office/drawing/2014/main" id="{5C954C3D-82BC-4C55-BF55-ACD4AF39817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81" name="直線コネクタ 980">
                                  <a:extLst>
                                    <a:ext uri="{FF2B5EF4-FFF2-40B4-BE49-F238E27FC236}">
                                      <a16:creationId xmlns:a16="http://schemas.microsoft.com/office/drawing/2014/main" id="{0E977CDB-AA20-45EC-B990-AB058E1269B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82" name="直線コネクタ 981">
                                  <a:extLst>
                                    <a:ext uri="{FF2B5EF4-FFF2-40B4-BE49-F238E27FC236}">
                                      <a16:creationId xmlns:a16="http://schemas.microsoft.com/office/drawing/2014/main" id="{C17675E7-B5E3-46A2-826F-A62B7C44489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936" name="グループ化 935">
                            <a:extLst>
                              <a:ext uri="{FF2B5EF4-FFF2-40B4-BE49-F238E27FC236}">
                                <a16:creationId xmlns:a16="http://schemas.microsoft.com/office/drawing/2014/main" id="{094FC63A-7ED1-4F9F-B44D-300936A56F4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92984" y="7003257"/>
                            <a:ext cx="288704" cy="86009"/>
                            <a:chOff x="757235" y="7003257"/>
                            <a:chExt cx="288704" cy="86009"/>
                          </a:xfrm>
                        </p:grpSpPr>
                        <p:cxnSp>
                          <p:nvCxnSpPr>
                            <p:cNvPr id="963" name="直線コネクタ 962">
                              <a:extLst>
                                <a:ext uri="{FF2B5EF4-FFF2-40B4-BE49-F238E27FC236}">
                                  <a16:creationId xmlns:a16="http://schemas.microsoft.com/office/drawing/2014/main" id="{0BD12D9B-6546-46FE-BC21-714F9040ABE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964" name="グループ化 963">
                              <a:extLst>
                                <a:ext uri="{FF2B5EF4-FFF2-40B4-BE49-F238E27FC236}">
                                  <a16:creationId xmlns:a16="http://schemas.microsoft.com/office/drawing/2014/main" id="{9AC036F1-DD8C-4756-AE0B-6D4BB3B26B0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7989"/>
                              <a:ext cx="288704" cy="48898"/>
                              <a:chOff x="757235" y="7037989"/>
                              <a:chExt cx="288704" cy="48898"/>
                            </a:xfrm>
                          </p:grpSpPr>
                          <p:grpSp>
                            <p:nvGrpSpPr>
                              <p:cNvPr id="965" name="グループ化 964">
                                <a:extLst>
                                  <a:ext uri="{FF2B5EF4-FFF2-40B4-BE49-F238E27FC236}">
                                    <a16:creationId xmlns:a16="http://schemas.microsoft.com/office/drawing/2014/main" id="{798DD3A8-CF5E-45D3-B758-42D0C5B87EAE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971" name="直線コネクタ 970">
                                  <a:extLst>
                                    <a:ext uri="{FF2B5EF4-FFF2-40B4-BE49-F238E27FC236}">
                                      <a16:creationId xmlns:a16="http://schemas.microsoft.com/office/drawing/2014/main" id="{2D3D47C7-A685-463D-BE2E-A59DAD6DCDE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72" name="直線コネクタ 971">
                                  <a:extLst>
                                    <a:ext uri="{FF2B5EF4-FFF2-40B4-BE49-F238E27FC236}">
                                      <a16:creationId xmlns:a16="http://schemas.microsoft.com/office/drawing/2014/main" id="{1EECB53E-DEAA-4065-B402-D24A1024C9D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73" name="直線コネクタ 972">
                                  <a:extLst>
                                    <a:ext uri="{FF2B5EF4-FFF2-40B4-BE49-F238E27FC236}">
                                      <a16:creationId xmlns:a16="http://schemas.microsoft.com/office/drawing/2014/main" id="{938F9570-E616-49A1-BD0C-994B902E8305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74" name="直線コネクタ 973">
                                  <a:extLst>
                                    <a:ext uri="{FF2B5EF4-FFF2-40B4-BE49-F238E27FC236}">
                                      <a16:creationId xmlns:a16="http://schemas.microsoft.com/office/drawing/2014/main" id="{1EA8B466-89C3-4C78-BCD4-42E54FE02CA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966" name="グループ化 965">
                                <a:extLst>
                                  <a:ext uri="{FF2B5EF4-FFF2-40B4-BE49-F238E27FC236}">
                                    <a16:creationId xmlns:a16="http://schemas.microsoft.com/office/drawing/2014/main" id="{A356F0D8-F4DF-4B1F-8124-46CC2839D26F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4016" y="7037989"/>
                                <a:ext cx="111923" cy="47911"/>
                                <a:chOff x="752473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967" name="直線コネクタ 966">
                                  <a:extLst>
                                    <a:ext uri="{FF2B5EF4-FFF2-40B4-BE49-F238E27FC236}">
                                      <a16:creationId xmlns:a16="http://schemas.microsoft.com/office/drawing/2014/main" id="{7858A350-2235-41E6-A195-BD625B5AAAB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26296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68" name="直線コネクタ 967">
                                  <a:extLst>
                                    <a:ext uri="{FF2B5EF4-FFF2-40B4-BE49-F238E27FC236}">
                                      <a16:creationId xmlns:a16="http://schemas.microsoft.com/office/drawing/2014/main" id="{DEF5DE0F-C3C0-4DFB-AC15-AAB3C9211EB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4396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69" name="直線コネクタ 968">
                                  <a:extLst>
                                    <a:ext uri="{FF2B5EF4-FFF2-40B4-BE49-F238E27FC236}">
                                      <a16:creationId xmlns:a16="http://schemas.microsoft.com/office/drawing/2014/main" id="{4D9EE633-5721-4793-9E95-7DB90496D5B1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2473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70" name="直線コネクタ 969">
                                  <a:extLst>
                                    <a:ext uri="{FF2B5EF4-FFF2-40B4-BE49-F238E27FC236}">
                                      <a16:creationId xmlns:a16="http://schemas.microsoft.com/office/drawing/2014/main" id="{642AD6E5-4FD1-4429-8313-4FD4E4B0158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0574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937" name="グループ化 936">
                            <a:extLst>
                              <a:ext uri="{FF2B5EF4-FFF2-40B4-BE49-F238E27FC236}">
                                <a16:creationId xmlns:a16="http://schemas.microsoft.com/office/drawing/2014/main" id="{1E2BDCA7-65C1-4915-AF4A-5BF83934AE6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1506" y="7003256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951" name="直線コネクタ 950">
                              <a:extLst>
                                <a:ext uri="{FF2B5EF4-FFF2-40B4-BE49-F238E27FC236}">
                                  <a16:creationId xmlns:a16="http://schemas.microsoft.com/office/drawing/2014/main" id="{AB9B2762-B8C3-494F-A7FB-61605EDC85A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952" name="グループ化 951">
                              <a:extLst>
                                <a:ext uri="{FF2B5EF4-FFF2-40B4-BE49-F238E27FC236}">
                                  <a16:creationId xmlns:a16="http://schemas.microsoft.com/office/drawing/2014/main" id="{E8B0B51E-FDF7-49B6-9D76-21B057B0C17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7989"/>
                              <a:ext cx="293466" cy="48898"/>
                              <a:chOff x="757235" y="7037989"/>
                              <a:chExt cx="293466" cy="48898"/>
                            </a:xfrm>
                          </p:grpSpPr>
                          <p:grpSp>
                            <p:nvGrpSpPr>
                              <p:cNvPr id="953" name="グループ化 952">
                                <a:extLst>
                                  <a:ext uri="{FF2B5EF4-FFF2-40B4-BE49-F238E27FC236}">
                                    <a16:creationId xmlns:a16="http://schemas.microsoft.com/office/drawing/2014/main" id="{965EE03B-37FA-44D9-9E46-9B1100914C6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959" name="直線コネクタ 958">
                                  <a:extLst>
                                    <a:ext uri="{FF2B5EF4-FFF2-40B4-BE49-F238E27FC236}">
                                      <a16:creationId xmlns:a16="http://schemas.microsoft.com/office/drawing/2014/main" id="{6467059A-281D-4812-89F1-7A4974FB07B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60" name="直線コネクタ 959">
                                  <a:extLst>
                                    <a:ext uri="{FF2B5EF4-FFF2-40B4-BE49-F238E27FC236}">
                                      <a16:creationId xmlns:a16="http://schemas.microsoft.com/office/drawing/2014/main" id="{67DD33CB-E2D2-4762-B11D-5EC43DF856A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61" name="直線コネクタ 960">
                                  <a:extLst>
                                    <a:ext uri="{FF2B5EF4-FFF2-40B4-BE49-F238E27FC236}">
                                      <a16:creationId xmlns:a16="http://schemas.microsoft.com/office/drawing/2014/main" id="{E37F3D08-F481-4FEF-A534-7ABE54B08EB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62" name="直線コネクタ 961">
                                  <a:extLst>
                                    <a:ext uri="{FF2B5EF4-FFF2-40B4-BE49-F238E27FC236}">
                                      <a16:creationId xmlns:a16="http://schemas.microsoft.com/office/drawing/2014/main" id="{90CE56A6-2024-4E58-98E6-CB323B35CC61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954" name="グループ化 953">
                                <a:extLst>
                                  <a:ext uri="{FF2B5EF4-FFF2-40B4-BE49-F238E27FC236}">
                                    <a16:creationId xmlns:a16="http://schemas.microsoft.com/office/drawing/2014/main" id="{4E265532-FA10-4404-ABBC-592CC3E481F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37989"/>
                                <a:ext cx="111923" cy="47911"/>
                                <a:chOff x="757235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955" name="直線コネクタ 954">
                                  <a:extLst>
                                    <a:ext uri="{FF2B5EF4-FFF2-40B4-BE49-F238E27FC236}">
                                      <a16:creationId xmlns:a16="http://schemas.microsoft.com/office/drawing/2014/main" id="{4EF40C91-B46D-4DF1-8483-1BEB4ED2A70F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56" name="直線コネクタ 955">
                                  <a:extLst>
                                    <a:ext uri="{FF2B5EF4-FFF2-40B4-BE49-F238E27FC236}">
                                      <a16:creationId xmlns:a16="http://schemas.microsoft.com/office/drawing/2014/main" id="{B968E6D9-759B-43B0-9028-AAD850CE0EB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57" name="直線コネクタ 956">
                                  <a:extLst>
                                    <a:ext uri="{FF2B5EF4-FFF2-40B4-BE49-F238E27FC236}">
                                      <a16:creationId xmlns:a16="http://schemas.microsoft.com/office/drawing/2014/main" id="{A59BEEDA-496F-457A-A9D4-0A7818372F58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58" name="直線コネクタ 957">
                                  <a:extLst>
                                    <a:ext uri="{FF2B5EF4-FFF2-40B4-BE49-F238E27FC236}">
                                      <a16:creationId xmlns:a16="http://schemas.microsoft.com/office/drawing/2014/main" id="{B8CA4F56-4BE3-4C8D-BCDB-1FF64BA4E2E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938" name="グループ化 937">
                            <a:extLst>
                              <a:ext uri="{FF2B5EF4-FFF2-40B4-BE49-F238E27FC236}">
                                <a16:creationId xmlns:a16="http://schemas.microsoft.com/office/drawing/2014/main" id="{D012E801-DC47-4F08-A40E-9D3D69A4A48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110691" y="7003256"/>
                            <a:ext cx="293466" cy="86009"/>
                            <a:chOff x="757235" y="7003257"/>
                            <a:chExt cx="293466" cy="86009"/>
                          </a:xfrm>
                        </p:grpSpPr>
                        <p:cxnSp>
                          <p:nvCxnSpPr>
                            <p:cNvPr id="939" name="直線コネクタ 938">
                              <a:extLst>
                                <a:ext uri="{FF2B5EF4-FFF2-40B4-BE49-F238E27FC236}">
                                  <a16:creationId xmlns:a16="http://schemas.microsoft.com/office/drawing/2014/main" id="{3ADA9511-DB76-41FA-AB8D-25271FBD5DB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904875" y="7003257"/>
                              <a:ext cx="0" cy="860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940" name="グループ化 939">
                              <a:extLst>
                                <a:ext uri="{FF2B5EF4-FFF2-40B4-BE49-F238E27FC236}">
                                  <a16:creationId xmlns:a16="http://schemas.microsoft.com/office/drawing/2014/main" id="{DBD1A9F9-9EE7-4986-B0E8-C842B529875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57235" y="7037989"/>
                              <a:ext cx="293466" cy="48898"/>
                              <a:chOff x="757235" y="7037989"/>
                              <a:chExt cx="293466" cy="48898"/>
                            </a:xfrm>
                          </p:grpSpPr>
                          <p:grpSp>
                            <p:nvGrpSpPr>
                              <p:cNvPr id="941" name="グループ化 940">
                                <a:extLst>
                                  <a:ext uri="{FF2B5EF4-FFF2-40B4-BE49-F238E27FC236}">
                                    <a16:creationId xmlns:a16="http://schemas.microsoft.com/office/drawing/2014/main" id="{A512F642-EB27-4C27-8BEE-F78A6004D5B3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57235" y="7038976"/>
                                <a:ext cx="111923" cy="47911"/>
                                <a:chOff x="757235" y="7038976"/>
                                <a:chExt cx="111923" cy="47911"/>
                              </a:xfrm>
                            </p:grpSpPr>
                            <p:cxnSp>
                              <p:nvCxnSpPr>
                                <p:cNvPr id="947" name="直線コネクタ 946">
                                  <a:extLst>
                                    <a:ext uri="{FF2B5EF4-FFF2-40B4-BE49-F238E27FC236}">
                                      <a16:creationId xmlns:a16="http://schemas.microsoft.com/office/drawing/2014/main" id="{2A3A4EF0-7286-4515-A4BA-3CE98CC4DFF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48" name="直線コネクタ 947">
                                  <a:extLst>
                                    <a:ext uri="{FF2B5EF4-FFF2-40B4-BE49-F238E27FC236}">
                                      <a16:creationId xmlns:a16="http://schemas.microsoft.com/office/drawing/2014/main" id="{FF59DDFF-6C0A-4799-A440-6E7E1F44E38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49" name="直線コネクタ 948">
                                  <a:extLst>
                                    <a:ext uri="{FF2B5EF4-FFF2-40B4-BE49-F238E27FC236}">
                                      <a16:creationId xmlns:a16="http://schemas.microsoft.com/office/drawing/2014/main" id="{8ABAADB8-F475-4938-B76D-58103AB4C2F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38976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50" name="直線コネクタ 949">
                                  <a:extLst>
                                    <a:ext uri="{FF2B5EF4-FFF2-40B4-BE49-F238E27FC236}">
                                      <a16:creationId xmlns:a16="http://schemas.microsoft.com/office/drawing/2014/main" id="{FEAD861A-CA7D-4CE2-B012-A1B708BB79B1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38978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942" name="グループ化 941">
                                <a:extLst>
                                  <a:ext uri="{FF2B5EF4-FFF2-40B4-BE49-F238E27FC236}">
                                    <a16:creationId xmlns:a16="http://schemas.microsoft.com/office/drawing/2014/main" id="{89DE4B0F-C961-4830-9C45-6858FC558A0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938778" y="7037989"/>
                                <a:ext cx="111923" cy="47911"/>
                                <a:chOff x="757235" y="7041357"/>
                                <a:chExt cx="111923" cy="47911"/>
                              </a:xfrm>
                            </p:grpSpPr>
                            <p:cxnSp>
                              <p:nvCxnSpPr>
                                <p:cNvPr id="943" name="直線コネクタ 942">
                                  <a:extLst>
                                    <a:ext uri="{FF2B5EF4-FFF2-40B4-BE49-F238E27FC236}">
                                      <a16:creationId xmlns:a16="http://schemas.microsoft.com/office/drawing/2014/main" id="{A04E5488-ED71-4D05-BA75-B041C7B6EF3D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310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44" name="直線コネクタ 943">
                                  <a:extLst>
                                    <a:ext uri="{FF2B5EF4-FFF2-40B4-BE49-F238E27FC236}">
                                      <a16:creationId xmlns:a16="http://schemas.microsoft.com/office/drawing/2014/main" id="{7B5B9533-9C8A-4F25-8E8E-676E3BC0459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869158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45" name="直線コネクタ 944">
                                  <a:extLst>
                                    <a:ext uri="{FF2B5EF4-FFF2-40B4-BE49-F238E27FC236}">
                                      <a16:creationId xmlns:a16="http://schemas.microsoft.com/office/drawing/2014/main" id="{3100D60B-AAF5-4381-8B7A-A66354D0E62C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57235" y="7041357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946" name="直線コネクタ 945">
                                  <a:extLst>
                                    <a:ext uri="{FF2B5EF4-FFF2-40B4-BE49-F238E27FC236}">
                                      <a16:creationId xmlns:a16="http://schemas.microsoft.com/office/drawing/2014/main" id="{F487C7C9-B531-4EE4-9D30-29A73574530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795336" y="7041359"/>
                                  <a:ext cx="0" cy="47909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</p:grpSp>
                  </p:grpSp>
                </p:grpSp>
                <p:grpSp>
                  <p:nvGrpSpPr>
                    <p:cNvPr id="1359" name="グループ化 1358">
                      <a:extLst>
                        <a:ext uri="{FF2B5EF4-FFF2-40B4-BE49-F238E27FC236}">
                          <a16:creationId xmlns:a16="http://schemas.microsoft.com/office/drawing/2014/main" id="{E07475A0-43B5-4B08-8894-BE93A138D31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88912" y="6999381"/>
                      <a:ext cx="1372651" cy="86012"/>
                      <a:chOff x="31506" y="7003256"/>
                      <a:chExt cx="1372651" cy="86012"/>
                    </a:xfrm>
                  </p:grpSpPr>
                  <p:grpSp>
                    <p:nvGrpSpPr>
                      <p:cNvPr id="1413" name="グループ化 1412">
                        <a:extLst>
                          <a:ext uri="{FF2B5EF4-FFF2-40B4-BE49-F238E27FC236}">
                            <a16:creationId xmlns:a16="http://schemas.microsoft.com/office/drawing/2014/main" id="{1AE0E606-79C0-4CC9-980F-6718D908075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8658" y="7003257"/>
                        <a:ext cx="291085" cy="86011"/>
                        <a:chOff x="759616" y="7003257"/>
                        <a:chExt cx="291085" cy="86011"/>
                      </a:xfrm>
                    </p:grpSpPr>
                    <p:cxnSp>
                      <p:nvCxnSpPr>
                        <p:cNvPr id="1453" name="直線コネクタ 1452">
                          <a:extLst>
                            <a:ext uri="{FF2B5EF4-FFF2-40B4-BE49-F238E27FC236}">
                              <a16:creationId xmlns:a16="http://schemas.microsoft.com/office/drawing/2014/main" id="{7A677A1E-51A0-4EAE-B855-EEDD39442A6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904875" y="7003257"/>
                          <a:ext cx="0" cy="860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454" name="グループ化 1453">
                          <a:extLst>
                            <a:ext uri="{FF2B5EF4-FFF2-40B4-BE49-F238E27FC236}">
                              <a16:creationId xmlns:a16="http://schemas.microsoft.com/office/drawing/2014/main" id="{193311FA-2176-4EED-9B37-0199AD27A2E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9616" y="7040370"/>
                          <a:ext cx="291085" cy="48898"/>
                          <a:chOff x="759616" y="7040370"/>
                          <a:chExt cx="291085" cy="48898"/>
                        </a:xfrm>
                      </p:grpSpPr>
                      <p:grpSp>
                        <p:nvGrpSpPr>
                          <p:cNvPr id="1455" name="グループ化 1454">
                            <a:extLst>
                              <a:ext uri="{FF2B5EF4-FFF2-40B4-BE49-F238E27FC236}">
                                <a16:creationId xmlns:a16="http://schemas.microsoft.com/office/drawing/2014/main" id="{17FCF81C-F3D8-450F-B371-4B859B89FFC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9616" y="7041357"/>
                            <a:ext cx="111923" cy="47911"/>
                            <a:chOff x="759616" y="7041357"/>
                            <a:chExt cx="111923" cy="47911"/>
                          </a:xfrm>
                        </p:grpSpPr>
                        <p:cxnSp>
                          <p:nvCxnSpPr>
                            <p:cNvPr id="1461" name="直線コネクタ 1460">
                              <a:extLst>
                                <a:ext uri="{FF2B5EF4-FFF2-40B4-BE49-F238E27FC236}">
                                  <a16:creationId xmlns:a16="http://schemas.microsoft.com/office/drawing/2014/main" id="{1CC895FE-5ECD-4E0A-85BB-AF4D0822BE8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3439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62" name="直線コネクタ 1461">
                              <a:extLst>
                                <a:ext uri="{FF2B5EF4-FFF2-40B4-BE49-F238E27FC236}">
                                  <a16:creationId xmlns:a16="http://schemas.microsoft.com/office/drawing/2014/main" id="{8528953D-8189-47CA-BCDD-52260818488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71539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63" name="直線コネクタ 1462">
                              <a:extLst>
                                <a:ext uri="{FF2B5EF4-FFF2-40B4-BE49-F238E27FC236}">
                                  <a16:creationId xmlns:a16="http://schemas.microsoft.com/office/drawing/2014/main" id="{A2510D62-738E-4C15-B5FD-09A6829BB2F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9616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64" name="直線コネクタ 1463">
                              <a:extLst>
                                <a:ext uri="{FF2B5EF4-FFF2-40B4-BE49-F238E27FC236}">
                                  <a16:creationId xmlns:a16="http://schemas.microsoft.com/office/drawing/2014/main" id="{2B1EA5F9-F0BC-48F5-82EA-4F54BB66FAF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7717" y="7041359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456" name="グループ化 1455">
                            <a:extLst>
                              <a:ext uri="{FF2B5EF4-FFF2-40B4-BE49-F238E27FC236}">
                                <a16:creationId xmlns:a16="http://schemas.microsoft.com/office/drawing/2014/main" id="{2C7CA1B4-2352-496F-A78B-65230433110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8778" y="7040370"/>
                            <a:ext cx="111923" cy="47911"/>
                            <a:chOff x="757235" y="7043738"/>
                            <a:chExt cx="111923" cy="47911"/>
                          </a:xfrm>
                        </p:grpSpPr>
                        <p:cxnSp>
                          <p:nvCxnSpPr>
                            <p:cNvPr id="1457" name="直線コネクタ 1456">
                              <a:extLst>
                                <a:ext uri="{FF2B5EF4-FFF2-40B4-BE49-F238E27FC236}">
                                  <a16:creationId xmlns:a16="http://schemas.microsoft.com/office/drawing/2014/main" id="{02238B13-E9B6-46EB-B16F-352BC86A42AA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10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58" name="直線コネクタ 1457">
                              <a:extLst>
                                <a:ext uri="{FF2B5EF4-FFF2-40B4-BE49-F238E27FC236}">
                                  <a16:creationId xmlns:a16="http://schemas.microsoft.com/office/drawing/2014/main" id="{D962C729-BEEC-4E43-BB21-BC64F1E02D78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691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59" name="直線コネクタ 1458">
                              <a:extLst>
                                <a:ext uri="{FF2B5EF4-FFF2-40B4-BE49-F238E27FC236}">
                                  <a16:creationId xmlns:a16="http://schemas.microsoft.com/office/drawing/2014/main" id="{55F2615F-7BD4-4234-A307-42580C3094B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235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60" name="直線コネクタ 1459">
                              <a:extLst>
                                <a:ext uri="{FF2B5EF4-FFF2-40B4-BE49-F238E27FC236}">
                                  <a16:creationId xmlns:a16="http://schemas.microsoft.com/office/drawing/2014/main" id="{A80022EC-C36D-463F-890A-36943750323A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5336" y="7043740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grpSp>
                    <p:nvGrpSpPr>
                      <p:cNvPr id="1414" name="グループ化 1413">
                        <a:extLst>
                          <a:ext uri="{FF2B5EF4-FFF2-40B4-BE49-F238E27FC236}">
                            <a16:creationId xmlns:a16="http://schemas.microsoft.com/office/drawing/2014/main" id="{E587C419-E28E-461A-9B94-164C64D5D1F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95365" y="7003257"/>
                        <a:ext cx="291085" cy="86011"/>
                        <a:chOff x="759616" y="7003257"/>
                        <a:chExt cx="291085" cy="86011"/>
                      </a:xfrm>
                    </p:grpSpPr>
                    <p:cxnSp>
                      <p:nvCxnSpPr>
                        <p:cNvPr id="1441" name="直線コネクタ 1440">
                          <a:extLst>
                            <a:ext uri="{FF2B5EF4-FFF2-40B4-BE49-F238E27FC236}">
                              <a16:creationId xmlns:a16="http://schemas.microsoft.com/office/drawing/2014/main" id="{E8E05903-8811-4D66-B3D2-20FB71EDC7E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904875" y="7003257"/>
                          <a:ext cx="0" cy="860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442" name="グループ化 1441">
                          <a:extLst>
                            <a:ext uri="{FF2B5EF4-FFF2-40B4-BE49-F238E27FC236}">
                              <a16:creationId xmlns:a16="http://schemas.microsoft.com/office/drawing/2014/main" id="{4D3E620C-CDD0-4B18-804C-2BA48B214B0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9616" y="7040370"/>
                          <a:ext cx="291085" cy="48898"/>
                          <a:chOff x="759616" y="7040370"/>
                          <a:chExt cx="291085" cy="48898"/>
                        </a:xfrm>
                      </p:grpSpPr>
                      <p:grpSp>
                        <p:nvGrpSpPr>
                          <p:cNvPr id="1443" name="グループ化 1442">
                            <a:extLst>
                              <a:ext uri="{FF2B5EF4-FFF2-40B4-BE49-F238E27FC236}">
                                <a16:creationId xmlns:a16="http://schemas.microsoft.com/office/drawing/2014/main" id="{FE5BB1E6-04A7-4FE5-96BB-C4587BE838D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9616" y="7041357"/>
                            <a:ext cx="111923" cy="47911"/>
                            <a:chOff x="759616" y="7041357"/>
                            <a:chExt cx="111923" cy="47911"/>
                          </a:xfrm>
                        </p:grpSpPr>
                        <p:cxnSp>
                          <p:nvCxnSpPr>
                            <p:cNvPr id="1449" name="直線コネクタ 1448">
                              <a:extLst>
                                <a:ext uri="{FF2B5EF4-FFF2-40B4-BE49-F238E27FC236}">
                                  <a16:creationId xmlns:a16="http://schemas.microsoft.com/office/drawing/2014/main" id="{C1A5BA99-A715-47D5-81FC-FDEE32A57D3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3439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50" name="直線コネクタ 1449">
                              <a:extLst>
                                <a:ext uri="{FF2B5EF4-FFF2-40B4-BE49-F238E27FC236}">
                                  <a16:creationId xmlns:a16="http://schemas.microsoft.com/office/drawing/2014/main" id="{BEE52289-3D09-467E-A0A4-8D6ABED2F658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71539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51" name="直線コネクタ 1450">
                              <a:extLst>
                                <a:ext uri="{FF2B5EF4-FFF2-40B4-BE49-F238E27FC236}">
                                  <a16:creationId xmlns:a16="http://schemas.microsoft.com/office/drawing/2014/main" id="{8300D995-8625-4424-A7DE-E8137FF5308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9616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52" name="直線コネクタ 1451">
                              <a:extLst>
                                <a:ext uri="{FF2B5EF4-FFF2-40B4-BE49-F238E27FC236}">
                                  <a16:creationId xmlns:a16="http://schemas.microsoft.com/office/drawing/2014/main" id="{473A9AD4-344F-44F3-90AD-CA671220308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7717" y="7041359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444" name="グループ化 1443">
                            <a:extLst>
                              <a:ext uri="{FF2B5EF4-FFF2-40B4-BE49-F238E27FC236}">
                                <a16:creationId xmlns:a16="http://schemas.microsoft.com/office/drawing/2014/main" id="{B2E309D7-3E33-454A-9729-843521C65F4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8778" y="7040370"/>
                            <a:ext cx="111923" cy="47911"/>
                            <a:chOff x="757235" y="7043738"/>
                            <a:chExt cx="111923" cy="47911"/>
                          </a:xfrm>
                        </p:grpSpPr>
                        <p:cxnSp>
                          <p:nvCxnSpPr>
                            <p:cNvPr id="1445" name="直線コネクタ 1444">
                              <a:extLst>
                                <a:ext uri="{FF2B5EF4-FFF2-40B4-BE49-F238E27FC236}">
                                  <a16:creationId xmlns:a16="http://schemas.microsoft.com/office/drawing/2014/main" id="{BCE7B002-BA28-4F34-A290-EA65C19599F8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10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46" name="直線コネクタ 1445">
                              <a:extLst>
                                <a:ext uri="{FF2B5EF4-FFF2-40B4-BE49-F238E27FC236}">
                                  <a16:creationId xmlns:a16="http://schemas.microsoft.com/office/drawing/2014/main" id="{1DF691EB-61D7-4866-B7BF-4626868E61A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691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47" name="直線コネクタ 1446">
                              <a:extLst>
                                <a:ext uri="{FF2B5EF4-FFF2-40B4-BE49-F238E27FC236}">
                                  <a16:creationId xmlns:a16="http://schemas.microsoft.com/office/drawing/2014/main" id="{DC90F575-0A88-4945-A970-4A9D5D8D8BC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235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48" name="直線コネクタ 1447">
                              <a:extLst>
                                <a:ext uri="{FF2B5EF4-FFF2-40B4-BE49-F238E27FC236}">
                                  <a16:creationId xmlns:a16="http://schemas.microsoft.com/office/drawing/2014/main" id="{F9927C78-A366-4988-B43D-B3FB0FE85EF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5336" y="7043740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grpSp>
                    <p:nvGrpSpPr>
                      <p:cNvPr id="1415" name="グループ化 1414">
                        <a:extLst>
                          <a:ext uri="{FF2B5EF4-FFF2-40B4-BE49-F238E27FC236}">
                            <a16:creationId xmlns:a16="http://schemas.microsoft.com/office/drawing/2014/main" id="{D3EB0FD1-C48A-4D50-A786-7DD162901A5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1506" y="7003256"/>
                        <a:ext cx="293466" cy="86011"/>
                        <a:chOff x="757235" y="7003257"/>
                        <a:chExt cx="293466" cy="86011"/>
                      </a:xfrm>
                    </p:grpSpPr>
                    <p:cxnSp>
                      <p:nvCxnSpPr>
                        <p:cNvPr id="1429" name="直線コネクタ 1428">
                          <a:extLst>
                            <a:ext uri="{FF2B5EF4-FFF2-40B4-BE49-F238E27FC236}">
                              <a16:creationId xmlns:a16="http://schemas.microsoft.com/office/drawing/2014/main" id="{E49B34DE-8927-4207-929F-E3895AEEC16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904875" y="7003257"/>
                          <a:ext cx="0" cy="860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430" name="グループ化 1429">
                          <a:extLst>
                            <a:ext uri="{FF2B5EF4-FFF2-40B4-BE49-F238E27FC236}">
                              <a16:creationId xmlns:a16="http://schemas.microsoft.com/office/drawing/2014/main" id="{77BB634C-111F-411B-831B-BC0575C10AD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35" y="7040370"/>
                          <a:ext cx="293466" cy="48898"/>
                          <a:chOff x="757235" y="7040370"/>
                          <a:chExt cx="293466" cy="48898"/>
                        </a:xfrm>
                      </p:grpSpPr>
                      <p:grpSp>
                        <p:nvGrpSpPr>
                          <p:cNvPr id="1431" name="グループ化 1430">
                            <a:extLst>
                              <a:ext uri="{FF2B5EF4-FFF2-40B4-BE49-F238E27FC236}">
                                <a16:creationId xmlns:a16="http://schemas.microsoft.com/office/drawing/2014/main" id="{5595E7D7-DFDF-4351-9115-3C5E1317A1E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7235" y="7041357"/>
                            <a:ext cx="111923" cy="47911"/>
                            <a:chOff x="757235" y="7041357"/>
                            <a:chExt cx="111923" cy="47911"/>
                          </a:xfrm>
                        </p:grpSpPr>
                        <p:cxnSp>
                          <p:nvCxnSpPr>
                            <p:cNvPr id="1437" name="直線コネクタ 1436">
                              <a:extLst>
                                <a:ext uri="{FF2B5EF4-FFF2-40B4-BE49-F238E27FC236}">
                                  <a16:creationId xmlns:a16="http://schemas.microsoft.com/office/drawing/2014/main" id="{6F8FA0B5-888A-4812-9747-5240101BFDF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1058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38" name="直線コネクタ 1437">
                              <a:extLst>
                                <a:ext uri="{FF2B5EF4-FFF2-40B4-BE49-F238E27FC236}">
                                  <a16:creationId xmlns:a16="http://schemas.microsoft.com/office/drawing/2014/main" id="{51D868E5-D89D-4926-9D96-9F206BCDC83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69158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39" name="直線コネクタ 1438">
                              <a:extLst>
                                <a:ext uri="{FF2B5EF4-FFF2-40B4-BE49-F238E27FC236}">
                                  <a16:creationId xmlns:a16="http://schemas.microsoft.com/office/drawing/2014/main" id="{41A72255-5223-488E-955D-A1C9AD71DAC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235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40" name="直線コネクタ 1439">
                              <a:extLst>
                                <a:ext uri="{FF2B5EF4-FFF2-40B4-BE49-F238E27FC236}">
                                  <a16:creationId xmlns:a16="http://schemas.microsoft.com/office/drawing/2014/main" id="{2CF64924-82A5-412D-A79C-E444718DBC9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5336" y="7041359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432" name="グループ化 1431">
                            <a:extLst>
                              <a:ext uri="{FF2B5EF4-FFF2-40B4-BE49-F238E27FC236}">
                                <a16:creationId xmlns:a16="http://schemas.microsoft.com/office/drawing/2014/main" id="{77BB2A2D-7D58-4074-A46C-99169ADBDA7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8778" y="7040370"/>
                            <a:ext cx="111923" cy="47911"/>
                            <a:chOff x="757235" y="7043738"/>
                            <a:chExt cx="111923" cy="47911"/>
                          </a:xfrm>
                        </p:grpSpPr>
                        <p:cxnSp>
                          <p:nvCxnSpPr>
                            <p:cNvPr id="1433" name="直線コネクタ 1432">
                              <a:extLst>
                                <a:ext uri="{FF2B5EF4-FFF2-40B4-BE49-F238E27FC236}">
                                  <a16:creationId xmlns:a16="http://schemas.microsoft.com/office/drawing/2014/main" id="{B41AAF1B-F96C-407D-9134-7A37E9D27CB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10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34" name="直線コネクタ 1433">
                              <a:extLst>
                                <a:ext uri="{FF2B5EF4-FFF2-40B4-BE49-F238E27FC236}">
                                  <a16:creationId xmlns:a16="http://schemas.microsoft.com/office/drawing/2014/main" id="{42A3F6DF-302B-4E28-8C3B-FAD1BAFE4B74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691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35" name="直線コネクタ 1434">
                              <a:extLst>
                                <a:ext uri="{FF2B5EF4-FFF2-40B4-BE49-F238E27FC236}">
                                  <a16:creationId xmlns:a16="http://schemas.microsoft.com/office/drawing/2014/main" id="{74EE07B0-02B6-4B68-9F7F-A1D0EF07B05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235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36" name="直線コネクタ 1435">
                              <a:extLst>
                                <a:ext uri="{FF2B5EF4-FFF2-40B4-BE49-F238E27FC236}">
                                  <a16:creationId xmlns:a16="http://schemas.microsoft.com/office/drawing/2014/main" id="{96A4962A-0658-4C7F-8E1B-77A6363AB14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5336" y="7043740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grpSp>
                    <p:nvGrpSpPr>
                      <p:cNvPr id="1416" name="グループ化 1415">
                        <a:extLst>
                          <a:ext uri="{FF2B5EF4-FFF2-40B4-BE49-F238E27FC236}">
                            <a16:creationId xmlns:a16="http://schemas.microsoft.com/office/drawing/2014/main" id="{82A46926-8FB2-4EDF-B90B-877C35A750A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113072" y="7003256"/>
                        <a:ext cx="291085" cy="86011"/>
                        <a:chOff x="759616" y="7003257"/>
                        <a:chExt cx="291085" cy="86011"/>
                      </a:xfrm>
                    </p:grpSpPr>
                    <p:cxnSp>
                      <p:nvCxnSpPr>
                        <p:cNvPr id="1417" name="直線コネクタ 1416">
                          <a:extLst>
                            <a:ext uri="{FF2B5EF4-FFF2-40B4-BE49-F238E27FC236}">
                              <a16:creationId xmlns:a16="http://schemas.microsoft.com/office/drawing/2014/main" id="{E6381031-D40F-4C08-955C-4FDE42CBF49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904875" y="7003257"/>
                          <a:ext cx="0" cy="860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418" name="グループ化 1417">
                          <a:extLst>
                            <a:ext uri="{FF2B5EF4-FFF2-40B4-BE49-F238E27FC236}">
                              <a16:creationId xmlns:a16="http://schemas.microsoft.com/office/drawing/2014/main" id="{F2BD6784-AD44-4AAE-8FBC-4A92B9AC555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9616" y="7040370"/>
                          <a:ext cx="291085" cy="48898"/>
                          <a:chOff x="759616" y="7040370"/>
                          <a:chExt cx="291085" cy="48898"/>
                        </a:xfrm>
                      </p:grpSpPr>
                      <p:grpSp>
                        <p:nvGrpSpPr>
                          <p:cNvPr id="1419" name="グループ化 1418">
                            <a:extLst>
                              <a:ext uri="{FF2B5EF4-FFF2-40B4-BE49-F238E27FC236}">
                                <a16:creationId xmlns:a16="http://schemas.microsoft.com/office/drawing/2014/main" id="{56C45D97-5DF4-4E5F-B629-D81AD14A348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59616" y="7041357"/>
                            <a:ext cx="111923" cy="47911"/>
                            <a:chOff x="759616" y="7041357"/>
                            <a:chExt cx="111923" cy="47911"/>
                          </a:xfrm>
                        </p:grpSpPr>
                        <p:cxnSp>
                          <p:nvCxnSpPr>
                            <p:cNvPr id="1425" name="直線コネクタ 1424">
                              <a:extLst>
                                <a:ext uri="{FF2B5EF4-FFF2-40B4-BE49-F238E27FC236}">
                                  <a16:creationId xmlns:a16="http://schemas.microsoft.com/office/drawing/2014/main" id="{B9140144-F844-4F8D-98AD-89028643B99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3439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26" name="直線コネクタ 1425">
                              <a:extLst>
                                <a:ext uri="{FF2B5EF4-FFF2-40B4-BE49-F238E27FC236}">
                                  <a16:creationId xmlns:a16="http://schemas.microsoft.com/office/drawing/2014/main" id="{4914AC5B-4242-49C8-844B-251337266C8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71539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27" name="直線コネクタ 1426">
                              <a:extLst>
                                <a:ext uri="{FF2B5EF4-FFF2-40B4-BE49-F238E27FC236}">
                                  <a16:creationId xmlns:a16="http://schemas.microsoft.com/office/drawing/2014/main" id="{5DC0B6DF-84E8-451C-B45F-839E166297D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9616" y="7041357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28" name="直線コネクタ 1427">
                              <a:extLst>
                                <a:ext uri="{FF2B5EF4-FFF2-40B4-BE49-F238E27FC236}">
                                  <a16:creationId xmlns:a16="http://schemas.microsoft.com/office/drawing/2014/main" id="{CF1CB81A-E0ED-44A7-91DD-11A7572202F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7717" y="7041359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420" name="グループ化 1419">
                            <a:extLst>
                              <a:ext uri="{FF2B5EF4-FFF2-40B4-BE49-F238E27FC236}">
                                <a16:creationId xmlns:a16="http://schemas.microsoft.com/office/drawing/2014/main" id="{91F44CDC-547F-406F-B555-DB37E6AD456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38778" y="7040370"/>
                            <a:ext cx="111923" cy="47911"/>
                            <a:chOff x="757235" y="7043738"/>
                            <a:chExt cx="111923" cy="47911"/>
                          </a:xfrm>
                        </p:grpSpPr>
                        <p:cxnSp>
                          <p:nvCxnSpPr>
                            <p:cNvPr id="1421" name="直線コネクタ 1420">
                              <a:extLst>
                                <a:ext uri="{FF2B5EF4-FFF2-40B4-BE49-F238E27FC236}">
                                  <a16:creationId xmlns:a16="http://schemas.microsoft.com/office/drawing/2014/main" id="{0582A3AF-1D6A-48BC-BFFC-2B2CEE0FCBC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310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22" name="直線コネクタ 1421">
                              <a:extLst>
                                <a:ext uri="{FF2B5EF4-FFF2-40B4-BE49-F238E27FC236}">
                                  <a16:creationId xmlns:a16="http://schemas.microsoft.com/office/drawing/2014/main" id="{758EC646-D2A7-4745-B606-D9FDDE25427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69158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23" name="直線コネクタ 1422">
                              <a:extLst>
                                <a:ext uri="{FF2B5EF4-FFF2-40B4-BE49-F238E27FC236}">
                                  <a16:creationId xmlns:a16="http://schemas.microsoft.com/office/drawing/2014/main" id="{FAD630B0-DBF2-48C5-A4F6-20CA125C039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235" y="7043738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24" name="直線コネクタ 1423">
                              <a:extLst>
                                <a:ext uri="{FF2B5EF4-FFF2-40B4-BE49-F238E27FC236}">
                                  <a16:creationId xmlns:a16="http://schemas.microsoft.com/office/drawing/2014/main" id="{7022FDD2-CA7F-46DF-8EFB-93A9ED7A385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95336" y="7043740"/>
                              <a:ext cx="0" cy="47909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</p:grpSp>
              </p:grpSp>
              <p:grpSp>
                <p:nvGrpSpPr>
                  <p:cNvPr id="1360" name="グループ化 1359">
                    <a:extLst>
                      <a:ext uri="{FF2B5EF4-FFF2-40B4-BE49-F238E27FC236}">
                        <a16:creationId xmlns:a16="http://schemas.microsoft.com/office/drawing/2014/main" id="{359B6B18-1BA9-48FD-889D-A205ED3435BD}"/>
                      </a:ext>
                    </a:extLst>
                  </p:cNvPr>
                  <p:cNvGrpSpPr/>
                  <p:nvPr/>
                </p:nvGrpSpPr>
                <p:grpSpPr>
                  <a:xfrm>
                    <a:off x="7432987" y="6999535"/>
                    <a:ext cx="1372651" cy="86012"/>
                    <a:chOff x="31506" y="7003256"/>
                    <a:chExt cx="1372651" cy="86012"/>
                  </a:xfrm>
                </p:grpSpPr>
                <p:grpSp>
                  <p:nvGrpSpPr>
                    <p:cNvPr id="1361" name="グループ化 1360">
                      <a:extLst>
                        <a:ext uri="{FF2B5EF4-FFF2-40B4-BE49-F238E27FC236}">
                          <a16:creationId xmlns:a16="http://schemas.microsoft.com/office/drawing/2014/main" id="{AE6A977D-C13D-486C-BEB0-9EE1033FB9C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6277" y="7003257"/>
                      <a:ext cx="293466" cy="86011"/>
                      <a:chOff x="757235" y="7003257"/>
                      <a:chExt cx="293466" cy="86011"/>
                    </a:xfrm>
                  </p:grpSpPr>
                  <p:cxnSp>
                    <p:nvCxnSpPr>
                      <p:cNvPr id="1401" name="直線コネクタ 1400">
                        <a:extLst>
                          <a:ext uri="{FF2B5EF4-FFF2-40B4-BE49-F238E27FC236}">
                            <a16:creationId xmlns:a16="http://schemas.microsoft.com/office/drawing/2014/main" id="{3FBD35B4-03B9-41FD-9C7C-484A17641F8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4875" y="7003257"/>
                        <a:ext cx="0" cy="860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402" name="グループ化 1401">
                        <a:extLst>
                          <a:ext uri="{FF2B5EF4-FFF2-40B4-BE49-F238E27FC236}">
                            <a16:creationId xmlns:a16="http://schemas.microsoft.com/office/drawing/2014/main" id="{EC53DAD6-3CEC-4C9B-8938-6574BC37741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7235" y="7040370"/>
                        <a:ext cx="293466" cy="48898"/>
                        <a:chOff x="757235" y="7040370"/>
                        <a:chExt cx="293466" cy="48898"/>
                      </a:xfrm>
                    </p:grpSpPr>
                    <p:grpSp>
                      <p:nvGrpSpPr>
                        <p:cNvPr id="1403" name="グループ化 1402">
                          <a:extLst>
                            <a:ext uri="{FF2B5EF4-FFF2-40B4-BE49-F238E27FC236}">
                              <a16:creationId xmlns:a16="http://schemas.microsoft.com/office/drawing/2014/main" id="{58D7CE09-D131-4052-B8A3-CC69363BFF3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35" y="7041357"/>
                          <a:ext cx="111923" cy="47911"/>
                          <a:chOff x="757235" y="7041357"/>
                          <a:chExt cx="111923" cy="47911"/>
                        </a:xfrm>
                      </p:grpSpPr>
                      <p:cxnSp>
                        <p:nvCxnSpPr>
                          <p:cNvPr id="1409" name="直線コネクタ 1408">
                            <a:extLst>
                              <a:ext uri="{FF2B5EF4-FFF2-40B4-BE49-F238E27FC236}">
                                <a16:creationId xmlns:a16="http://schemas.microsoft.com/office/drawing/2014/main" id="{667AB57E-6F4C-4D04-90D9-9905D4F285C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10" name="直線コネクタ 1409">
                            <a:extLst>
                              <a:ext uri="{FF2B5EF4-FFF2-40B4-BE49-F238E27FC236}">
                                <a16:creationId xmlns:a16="http://schemas.microsoft.com/office/drawing/2014/main" id="{3A358D6C-E70E-4CCC-8FF7-E9F9DBF3A33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11" name="直線コネクタ 1410">
                            <a:extLst>
                              <a:ext uri="{FF2B5EF4-FFF2-40B4-BE49-F238E27FC236}">
                                <a16:creationId xmlns:a16="http://schemas.microsoft.com/office/drawing/2014/main" id="{F426CC26-3C72-4E43-BC42-594B86BCB87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12" name="直線コネクタ 1411">
                            <a:extLst>
                              <a:ext uri="{FF2B5EF4-FFF2-40B4-BE49-F238E27FC236}">
                                <a16:creationId xmlns:a16="http://schemas.microsoft.com/office/drawing/2014/main" id="{7229341C-2FBC-412A-BDC8-A31E271AF93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1359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404" name="グループ化 1403">
                          <a:extLst>
                            <a:ext uri="{FF2B5EF4-FFF2-40B4-BE49-F238E27FC236}">
                              <a16:creationId xmlns:a16="http://schemas.microsoft.com/office/drawing/2014/main" id="{BA786DD4-20D4-4B97-8FF7-D1363CE0ADA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8778" y="7040370"/>
                          <a:ext cx="111923" cy="47911"/>
                          <a:chOff x="757235" y="7043738"/>
                          <a:chExt cx="111923" cy="47911"/>
                        </a:xfrm>
                      </p:grpSpPr>
                      <p:cxnSp>
                        <p:nvCxnSpPr>
                          <p:cNvPr id="1405" name="直線コネクタ 1404">
                            <a:extLst>
                              <a:ext uri="{FF2B5EF4-FFF2-40B4-BE49-F238E27FC236}">
                                <a16:creationId xmlns:a16="http://schemas.microsoft.com/office/drawing/2014/main" id="{152E712E-0F78-4A3C-8C00-2045AB11549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06" name="直線コネクタ 1405">
                            <a:extLst>
                              <a:ext uri="{FF2B5EF4-FFF2-40B4-BE49-F238E27FC236}">
                                <a16:creationId xmlns:a16="http://schemas.microsoft.com/office/drawing/2014/main" id="{6F11648D-B199-4214-8D66-97B64EA0639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07" name="直線コネクタ 1406">
                            <a:extLst>
                              <a:ext uri="{FF2B5EF4-FFF2-40B4-BE49-F238E27FC236}">
                                <a16:creationId xmlns:a16="http://schemas.microsoft.com/office/drawing/2014/main" id="{A38E0EE2-50C3-4714-AC94-8CDC1A47D98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08" name="直線コネクタ 1407">
                            <a:extLst>
                              <a:ext uri="{FF2B5EF4-FFF2-40B4-BE49-F238E27FC236}">
                                <a16:creationId xmlns:a16="http://schemas.microsoft.com/office/drawing/2014/main" id="{A920687C-E64E-4B20-8638-C16E8476D45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3740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grpSp>
                  <p:nvGrpSpPr>
                    <p:cNvPr id="1362" name="グループ化 1361">
                      <a:extLst>
                        <a:ext uri="{FF2B5EF4-FFF2-40B4-BE49-F238E27FC236}">
                          <a16:creationId xmlns:a16="http://schemas.microsoft.com/office/drawing/2014/main" id="{4635A7CD-F118-4E37-AD6C-A5B3D1935D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92984" y="7003257"/>
                      <a:ext cx="293466" cy="86011"/>
                      <a:chOff x="757235" y="7003257"/>
                      <a:chExt cx="293466" cy="86011"/>
                    </a:xfrm>
                  </p:grpSpPr>
                  <p:cxnSp>
                    <p:nvCxnSpPr>
                      <p:cNvPr id="1389" name="直線コネクタ 1388">
                        <a:extLst>
                          <a:ext uri="{FF2B5EF4-FFF2-40B4-BE49-F238E27FC236}">
                            <a16:creationId xmlns:a16="http://schemas.microsoft.com/office/drawing/2014/main" id="{80D26DBF-E82D-4FF7-9E11-17E2626FC34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4875" y="7003257"/>
                        <a:ext cx="0" cy="860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390" name="グループ化 1389">
                        <a:extLst>
                          <a:ext uri="{FF2B5EF4-FFF2-40B4-BE49-F238E27FC236}">
                            <a16:creationId xmlns:a16="http://schemas.microsoft.com/office/drawing/2014/main" id="{D551FB11-EE1F-44F3-9D2C-4FB83EE3322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7235" y="7040370"/>
                        <a:ext cx="293466" cy="48898"/>
                        <a:chOff x="757235" y="7040370"/>
                        <a:chExt cx="293466" cy="48898"/>
                      </a:xfrm>
                    </p:grpSpPr>
                    <p:grpSp>
                      <p:nvGrpSpPr>
                        <p:cNvPr id="1391" name="グループ化 1390">
                          <a:extLst>
                            <a:ext uri="{FF2B5EF4-FFF2-40B4-BE49-F238E27FC236}">
                              <a16:creationId xmlns:a16="http://schemas.microsoft.com/office/drawing/2014/main" id="{BA74E729-732A-4F8E-91F1-C1FE3423B8C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35" y="7041357"/>
                          <a:ext cx="111923" cy="47911"/>
                          <a:chOff x="757235" y="7041357"/>
                          <a:chExt cx="111923" cy="47911"/>
                        </a:xfrm>
                      </p:grpSpPr>
                      <p:cxnSp>
                        <p:nvCxnSpPr>
                          <p:cNvPr id="1397" name="直線コネクタ 1396">
                            <a:extLst>
                              <a:ext uri="{FF2B5EF4-FFF2-40B4-BE49-F238E27FC236}">
                                <a16:creationId xmlns:a16="http://schemas.microsoft.com/office/drawing/2014/main" id="{6DB6F816-E60E-46A1-9E7D-DAB9F147C00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98" name="直線コネクタ 1397">
                            <a:extLst>
                              <a:ext uri="{FF2B5EF4-FFF2-40B4-BE49-F238E27FC236}">
                                <a16:creationId xmlns:a16="http://schemas.microsoft.com/office/drawing/2014/main" id="{24DC83E4-11B2-412E-B132-4B24FB53204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99" name="直線コネクタ 1398">
                            <a:extLst>
                              <a:ext uri="{FF2B5EF4-FFF2-40B4-BE49-F238E27FC236}">
                                <a16:creationId xmlns:a16="http://schemas.microsoft.com/office/drawing/2014/main" id="{76E46F79-9A5D-475C-9A2B-3A1840B1CDB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00" name="直線コネクタ 1399">
                            <a:extLst>
                              <a:ext uri="{FF2B5EF4-FFF2-40B4-BE49-F238E27FC236}">
                                <a16:creationId xmlns:a16="http://schemas.microsoft.com/office/drawing/2014/main" id="{D8075F2C-85A2-4B40-B256-CC14D67DA59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1359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392" name="グループ化 1391">
                          <a:extLst>
                            <a:ext uri="{FF2B5EF4-FFF2-40B4-BE49-F238E27FC236}">
                              <a16:creationId xmlns:a16="http://schemas.microsoft.com/office/drawing/2014/main" id="{620B5455-B19A-4369-8BCA-071CFF00116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8778" y="7040370"/>
                          <a:ext cx="111923" cy="47911"/>
                          <a:chOff x="757235" y="7043738"/>
                          <a:chExt cx="111923" cy="47911"/>
                        </a:xfrm>
                      </p:grpSpPr>
                      <p:cxnSp>
                        <p:nvCxnSpPr>
                          <p:cNvPr id="1393" name="直線コネクタ 1392">
                            <a:extLst>
                              <a:ext uri="{FF2B5EF4-FFF2-40B4-BE49-F238E27FC236}">
                                <a16:creationId xmlns:a16="http://schemas.microsoft.com/office/drawing/2014/main" id="{57733334-2C08-4110-8D4A-16A95BB6592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94" name="直線コネクタ 1393">
                            <a:extLst>
                              <a:ext uri="{FF2B5EF4-FFF2-40B4-BE49-F238E27FC236}">
                                <a16:creationId xmlns:a16="http://schemas.microsoft.com/office/drawing/2014/main" id="{64E6F082-69A7-402B-A8F2-D05A2A1F8B2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95" name="直線コネクタ 1394">
                            <a:extLst>
                              <a:ext uri="{FF2B5EF4-FFF2-40B4-BE49-F238E27FC236}">
                                <a16:creationId xmlns:a16="http://schemas.microsoft.com/office/drawing/2014/main" id="{112546D7-E3E3-472F-B473-293FEA21726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96" name="直線コネクタ 1395">
                            <a:extLst>
                              <a:ext uri="{FF2B5EF4-FFF2-40B4-BE49-F238E27FC236}">
                                <a16:creationId xmlns:a16="http://schemas.microsoft.com/office/drawing/2014/main" id="{EE9CBBD9-2798-4DFC-B52F-3A869BDF61B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3740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grpSp>
                  <p:nvGrpSpPr>
                    <p:cNvPr id="1363" name="グループ化 1362">
                      <a:extLst>
                        <a:ext uri="{FF2B5EF4-FFF2-40B4-BE49-F238E27FC236}">
                          <a16:creationId xmlns:a16="http://schemas.microsoft.com/office/drawing/2014/main" id="{F0B62CB3-A95B-423F-A199-E7597F3AD8E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506" y="7003256"/>
                      <a:ext cx="293466" cy="86011"/>
                      <a:chOff x="757235" y="7003257"/>
                      <a:chExt cx="293466" cy="86011"/>
                    </a:xfrm>
                  </p:grpSpPr>
                  <p:cxnSp>
                    <p:nvCxnSpPr>
                      <p:cNvPr id="1377" name="直線コネクタ 1376">
                        <a:extLst>
                          <a:ext uri="{FF2B5EF4-FFF2-40B4-BE49-F238E27FC236}">
                            <a16:creationId xmlns:a16="http://schemas.microsoft.com/office/drawing/2014/main" id="{75B2D0FA-C5A3-4D31-9EFD-06D580B8C17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4875" y="7003257"/>
                        <a:ext cx="0" cy="860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378" name="グループ化 1377">
                        <a:extLst>
                          <a:ext uri="{FF2B5EF4-FFF2-40B4-BE49-F238E27FC236}">
                            <a16:creationId xmlns:a16="http://schemas.microsoft.com/office/drawing/2014/main" id="{5775F8AB-E368-44AE-9310-D97BD45A724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7235" y="7040370"/>
                        <a:ext cx="293466" cy="48898"/>
                        <a:chOff x="757235" y="7040370"/>
                        <a:chExt cx="293466" cy="48898"/>
                      </a:xfrm>
                    </p:grpSpPr>
                    <p:grpSp>
                      <p:nvGrpSpPr>
                        <p:cNvPr id="1379" name="グループ化 1378">
                          <a:extLst>
                            <a:ext uri="{FF2B5EF4-FFF2-40B4-BE49-F238E27FC236}">
                              <a16:creationId xmlns:a16="http://schemas.microsoft.com/office/drawing/2014/main" id="{29A44AF2-07D3-49FF-AA7F-6CEEC57B177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35" y="7041357"/>
                          <a:ext cx="111923" cy="47911"/>
                          <a:chOff x="757235" y="7041357"/>
                          <a:chExt cx="111923" cy="47911"/>
                        </a:xfrm>
                      </p:grpSpPr>
                      <p:cxnSp>
                        <p:nvCxnSpPr>
                          <p:cNvPr id="1385" name="直線コネクタ 1384">
                            <a:extLst>
                              <a:ext uri="{FF2B5EF4-FFF2-40B4-BE49-F238E27FC236}">
                                <a16:creationId xmlns:a16="http://schemas.microsoft.com/office/drawing/2014/main" id="{10F2FFA5-FABC-4EFF-8E10-D6EE453C8AE1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86" name="直線コネクタ 1385">
                            <a:extLst>
                              <a:ext uri="{FF2B5EF4-FFF2-40B4-BE49-F238E27FC236}">
                                <a16:creationId xmlns:a16="http://schemas.microsoft.com/office/drawing/2014/main" id="{5785D744-679A-4CF4-ABD6-B9E8D46C862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87" name="直線コネクタ 1386">
                            <a:extLst>
                              <a:ext uri="{FF2B5EF4-FFF2-40B4-BE49-F238E27FC236}">
                                <a16:creationId xmlns:a16="http://schemas.microsoft.com/office/drawing/2014/main" id="{FB7F14F0-EDEF-4B9B-BCAC-C27D891F2D7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88" name="直線コネクタ 1387">
                            <a:extLst>
                              <a:ext uri="{FF2B5EF4-FFF2-40B4-BE49-F238E27FC236}">
                                <a16:creationId xmlns:a16="http://schemas.microsoft.com/office/drawing/2014/main" id="{4365BF26-32F6-4D09-B1DD-6197565456F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1359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380" name="グループ化 1379">
                          <a:extLst>
                            <a:ext uri="{FF2B5EF4-FFF2-40B4-BE49-F238E27FC236}">
                              <a16:creationId xmlns:a16="http://schemas.microsoft.com/office/drawing/2014/main" id="{94C46924-985E-4CED-999A-2390F9F7FCE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8778" y="7040370"/>
                          <a:ext cx="111923" cy="47911"/>
                          <a:chOff x="757235" y="7043738"/>
                          <a:chExt cx="111923" cy="47911"/>
                        </a:xfrm>
                      </p:grpSpPr>
                      <p:cxnSp>
                        <p:nvCxnSpPr>
                          <p:cNvPr id="1381" name="直線コネクタ 1380">
                            <a:extLst>
                              <a:ext uri="{FF2B5EF4-FFF2-40B4-BE49-F238E27FC236}">
                                <a16:creationId xmlns:a16="http://schemas.microsoft.com/office/drawing/2014/main" id="{F4B32906-D42C-4A7B-8073-587F8E4E5DB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82" name="直線コネクタ 1381">
                            <a:extLst>
                              <a:ext uri="{FF2B5EF4-FFF2-40B4-BE49-F238E27FC236}">
                                <a16:creationId xmlns:a16="http://schemas.microsoft.com/office/drawing/2014/main" id="{F171738C-61C7-4D2C-AA3B-02972F5BC85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83" name="直線コネクタ 1382">
                            <a:extLst>
                              <a:ext uri="{FF2B5EF4-FFF2-40B4-BE49-F238E27FC236}">
                                <a16:creationId xmlns:a16="http://schemas.microsoft.com/office/drawing/2014/main" id="{446974B0-212F-4B80-9B91-4F6BAECEC5B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84" name="直線コネクタ 1383">
                            <a:extLst>
                              <a:ext uri="{FF2B5EF4-FFF2-40B4-BE49-F238E27FC236}">
                                <a16:creationId xmlns:a16="http://schemas.microsoft.com/office/drawing/2014/main" id="{5F86E00C-719E-4956-808C-F5E892C5A00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3740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grpSp>
                  <p:nvGrpSpPr>
                    <p:cNvPr id="1364" name="グループ化 1363">
                      <a:extLst>
                        <a:ext uri="{FF2B5EF4-FFF2-40B4-BE49-F238E27FC236}">
                          <a16:creationId xmlns:a16="http://schemas.microsoft.com/office/drawing/2014/main" id="{C9F33F1F-FD8D-4FC4-AE05-68975315188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0691" y="7003256"/>
                      <a:ext cx="293466" cy="86011"/>
                      <a:chOff x="757235" y="7003257"/>
                      <a:chExt cx="293466" cy="86011"/>
                    </a:xfrm>
                  </p:grpSpPr>
                  <p:cxnSp>
                    <p:nvCxnSpPr>
                      <p:cNvPr id="1365" name="直線コネクタ 1364">
                        <a:extLst>
                          <a:ext uri="{FF2B5EF4-FFF2-40B4-BE49-F238E27FC236}">
                            <a16:creationId xmlns:a16="http://schemas.microsoft.com/office/drawing/2014/main" id="{DAFD3DBA-BA70-415A-8E6C-A0196C5FD22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4875" y="7003257"/>
                        <a:ext cx="0" cy="860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366" name="グループ化 1365">
                        <a:extLst>
                          <a:ext uri="{FF2B5EF4-FFF2-40B4-BE49-F238E27FC236}">
                            <a16:creationId xmlns:a16="http://schemas.microsoft.com/office/drawing/2014/main" id="{A21A6552-4C2D-4507-AE61-FEDEF086EE4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7235" y="7040370"/>
                        <a:ext cx="293466" cy="48898"/>
                        <a:chOff x="757235" y="7040370"/>
                        <a:chExt cx="293466" cy="48898"/>
                      </a:xfrm>
                    </p:grpSpPr>
                    <p:grpSp>
                      <p:nvGrpSpPr>
                        <p:cNvPr id="1367" name="グループ化 1366">
                          <a:extLst>
                            <a:ext uri="{FF2B5EF4-FFF2-40B4-BE49-F238E27FC236}">
                              <a16:creationId xmlns:a16="http://schemas.microsoft.com/office/drawing/2014/main" id="{D08B251C-A5A9-451B-8964-96BE3F58052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35" y="7041357"/>
                          <a:ext cx="111923" cy="47911"/>
                          <a:chOff x="757235" y="7041357"/>
                          <a:chExt cx="111923" cy="47911"/>
                        </a:xfrm>
                      </p:grpSpPr>
                      <p:cxnSp>
                        <p:nvCxnSpPr>
                          <p:cNvPr id="1373" name="直線コネクタ 1372">
                            <a:extLst>
                              <a:ext uri="{FF2B5EF4-FFF2-40B4-BE49-F238E27FC236}">
                                <a16:creationId xmlns:a16="http://schemas.microsoft.com/office/drawing/2014/main" id="{19BF0D66-D599-4A53-955A-3F8D4EC4C9F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4" name="直線コネクタ 1373">
                            <a:extLst>
                              <a:ext uri="{FF2B5EF4-FFF2-40B4-BE49-F238E27FC236}">
                                <a16:creationId xmlns:a16="http://schemas.microsoft.com/office/drawing/2014/main" id="{55724288-6E69-4292-A2CE-E8D7E2E9756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5" name="直線コネクタ 1374">
                            <a:extLst>
                              <a:ext uri="{FF2B5EF4-FFF2-40B4-BE49-F238E27FC236}">
                                <a16:creationId xmlns:a16="http://schemas.microsoft.com/office/drawing/2014/main" id="{DA17D869-6EFC-4D82-AFDE-7F779787672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1357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6" name="直線コネクタ 1375">
                            <a:extLst>
                              <a:ext uri="{FF2B5EF4-FFF2-40B4-BE49-F238E27FC236}">
                                <a16:creationId xmlns:a16="http://schemas.microsoft.com/office/drawing/2014/main" id="{E1D44403-14E8-47A4-867F-AFDE5942004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1359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368" name="グループ化 1367">
                          <a:extLst>
                            <a:ext uri="{FF2B5EF4-FFF2-40B4-BE49-F238E27FC236}">
                              <a16:creationId xmlns:a16="http://schemas.microsoft.com/office/drawing/2014/main" id="{A7FED05D-5D3E-4EAA-A91A-81FBA83B140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38778" y="7040370"/>
                          <a:ext cx="111923" cy="47911"/>
                          <a:chOff x="757235" y="7043738"/>
                          <a:chExt cx="111923" cy="47911"/>
                        </a:xfrm>
                      </p:grpSpPr>
                      <p:cxnSp>
                        <p:nvCxnSpPr>
                          <p:cNvPr id="1369" name="直線コネクタ 1368">
                            <a:extLst>
                              <a:ext uri="{FF2B5EF4-FFF2-40B4-BE49-F238E27FC236}">
                                <a16:creationId xmlns:a16="http://schemas.microsoft.com/office/drawing/2014/main" id="{2084BAC9-895E-4542-A16A-28A288DBFF81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310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0" name="直線コネクタ 1369">
                            <a:extLst>
                              <a:ext uri="{FF2B5EF4-FFF2-40B4-BE49-F238E27FC236}">
                                <a16:creationId xmlns:a16="http://schemas.microsoft.com/office/drawing/2014/main" id="{4358EE37-6FF7-4994-A410-3B7E7BADAE8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69158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1" name="直線コネクタ 1370">
                            <a:extLst>
                              <a:ext uri="{FF2B5EF4-FFF2-40B4-BE49-F238E27FC236}">
                                <a16:creationId xmlns:a16="http://schemas.microsoft.com/office/drawing/2014/main" id="{02A3362C-16D3-4E02-9754-424E6E23794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235" y="7043738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2" name="直線コネクタ 1371">
                            <a:extLst>
                              <a:ext uri="{FF2B5EF4-FFF2-40B4-BE49-F238E27FC236}">
                                <a16:creationId xmlns:a16="http://schemas.microsoft.com/office/drawing/2014/main" id="{BBBE2468-400A-4660-A306-E2F32E82A04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95336" y="7043740"/>
                            <a:ext cx="0" cy="47909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</p:grpSp>
            <p:grpSp>
              <p:nvGrpSpPr>
                <p:cNvPr id="9" name="グループ化 8">
                  <a:extLst>
                    <a:ext uri="{FF2B5EF4-FFF2-40B4-BE49-F238E27FC236}">
                      <a16:creationId xmlns:a16="http://schemas.microsoft.com/office/drawing/2014/main" id="{9EFC5700-7A34-485C-880A-49D925B4F9A1}"/>
                    </a:ext>
                  </a:extLst>
                </p:cNvPr>
                <p:cNvGrpSpPr/>
                <p:nvPr/>
              </p:nvGrpSpPr>
              <p:grpSpPr>
                <a:xfrm>
                  <a:off x="8873782" y="7001619"/>
                  <a:ext cx="1372651" cy="86010"/>
                  <a:chOff x="8673461" y="7004349"/>
                  <a:chExt cx="1372651" cy="86010"/>
                </a:xfrm>
              </p:grpSpPr>
              <p:grpSp>
                <p:nvGrpSpPr>
                  <p:cNvPr id="1309" name="グループ化 1308">
                    <a:extLst>
                      <a:ext uri="{FF2B5EF4-FFF2-40B4-BE49-F238E27FC236}">
                        <a16:creationId xmlns:a16="http://schemas.microsoft.com/office/drawing/2014/main" id="{57D9F235-E8A0-41F0-9EE8-BEDCD71EABE4}"/>
                      </a:ext>
                    </a:extLst>
                  </p:cNvPr>
                  <p:cNvGrpSpPr/>
                  <p:nvPr/>
                </p:nvGrpSpPr>
                <p:grpSpPr>
                  <a:xfrm>
                    <a:off x="9398232" y="7039082"/>
                    <a:ext cx="293466" cy="48898"/>
                    <a:chOff x="757235" y="7037989"/>
                    <a:chExt cx="293466" cy="48898"/>
                  </a:xfrm>
                </p:grpSpPr>
                <p:grpSp>
                  <p:nvGrpSpPr>
                    <p:cNvPr id="1349" name="グループ化 1348">
                      <a:extLst>
                        <a:ext uri="{FF2B5EF4-FFF2-40B4-BE49-F238E27FC236}">
                          <a16:creationId xmlns:a16="http://schemas.microsoft.com/office/drawing/2014/main" id="{1C02E71B-1B66-48BA-8ED8-8F61F52DEF4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35" y="7038976"/>
                      <a:ext cx="111923" cy="47911"/>
                      <a:chOff x="757235" y="7038976"/>
                      <a:chExt cx="111923" cy="47911"/>
                    </a:xfrm>
                  </p:grpSpPr>
                  <p:cxnSp>
                    <p:nvCxnSpPr>
                      <p:cNvPr id="1355" name="直線コネクタ 1354">
                        <a:extLst>
                          <a:ext uri="{FF2B5EF4-FFF2-40B4-BE49-F238E27FC236}">
                            <a16:creationId xmlns:a16="http://schemas.microsoft.com/office/drawing/2014/main" id="{93AEC093-EF25-492F-805D-2AE4CB7E6F9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31058" y="7038976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6" name="直線コネクタ 1355">
                        <a:extLst>
                          <a:ext uri="{FF2B5EF4-FFF2-40B4-BE49-F238E27FC236}">
                            <a16:creationId xmlns:a16="http://schemas.microsoft.com/office/drawing/2014/main" id="{FBD01044-1800-4E02-B209-134F1FBE4D6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69158" y="7038976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7" name="直線コネクタ 1356">
                        <a:extLst>
                          <a:ext uri="{FF2B5EF4-FFF2-40B4-BE49-F238E27FC236}">
                            <a16:creationId xmlns:a16="http://schemas.microsoft.com/office/drawing/2014/main" id="{DB49E797-2D7C-48DC-ACE0-657914BE844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7235" y="7038976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8" name="直線コネクタ 1357">
                        <a:extLst>
                          <a:ext uri="{FF2B5EF4-FFF2-40B4-BE49-F238E27FC236}">
                            <a16:creationId xmlns:a16="http://schemas.microsoft.com/office/drawing/2014/main" id="{F11A9C4F-578E-4ADF-9D39-F77CB71326E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95336" y="7038978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50" name="グループ化 1349">
                      <a:extLst>
                        <a:ext uri="{FF2B5EF4-FFF2-40B4-BE49-F238E27FC236}">
                          <a16:creationId xmlns:a16="http://schemas.microsoft.com/office/drawing/2014/main" id="{3411CE47-E950-45C5-A6A1-F9318A9258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38778" y="7037989"/>
                      <a:ext cx="111923" cy="47911"/>
                      <a:chOff x="757235" y="7041357"/>
                      <a:chExt cx="111923" cy="47911"/>
                    </a:xfrm>
                  </p:grpSpPr>
                  <p:cxnSp>
                    <p:nvCxnSpPr>
                      <p:cNvPr id="1351" name="直線コネクタ 1350">
                        <a:extLst>
                          <a:ext uri="{FF2B5EF4-FFF2-40B4-BE49-F238E27FC236}">
                            <a16:creationId xmlns:a16="http://schemas.microsoft.com/office/drawing/2014/main" id="{EF04C5B0-54BE-49DC-AC9C-06D5188C3A5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31058" y="7041357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2" name="直線コネクタ 1351">
                        <a:extLst>
                          <a:ext uri="{FF2B5EF4-FFF2-40B4-BE49-F238E27FC236}">
                            <a16:creationId xmlns:a16="http://schemas.microsoft.com/office/drawing/2014/main" id="{2DFB6628-F496-479C-8008-2C14584B7A1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69158" y="7041357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3" name="直線コネクタ 1352">
                        <a:extLst>
                          <a:ext uri="{FF2B5EF4-FFF2-40B4-BE49-F238E27FC236}">
                            <a16:creationId xmlns:a16="http://schemas.microsoft.com/office/drawing/2014/main" id="{95B353EC-9F2D-4C74-BAEB-5E1101C13E0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7235" y="7041357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4" name="直線コネクタ 1353">
                        <a:extLst>
                          <a:ext uri="{FF2B5EF4-FFF2-40B4-BE49-F238E27FC236}">
                            <a16:creationId xmlns:a16="http://schemas.microsoft.com/office/drawing/2014/main" id="{398EB645-486A-4DDE-83CC-F0689BE67BD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95336" y="7041359"/>
                        <a:ext cx="0" cy="4790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310" name="グループ化 1309">
                    <a:extLst>
                      <a:ext uri="{FF2B5EF4-FFF2-40B4-BE49-F238E27FC236}">
                        <a16:creationId xmlns:a16="http://schemas.microsoft.com/office/drawing/2014/main" id="{898E74E4-E4C7-4B3D-9D23-748C2CB2B95B}"/>
                      </a:ext>
                    </a:extLst>
                  </p:cNvPr>
                  <p:cNvGrpSpPr/>
                  <p:nvPr/>
                </p:nvGrpSpPr>
                <p:grpSpPr>
                  <a:xfrm>
                    <a:off x="9034939" y="7004350"/>
                    <a:ext cx="293466" cy="86009"/>
                    <a:chOff x="757235" y="7003257"/>
                    <a:chExt cx="293466" cy="86009"/>
                  </a:xfrm>
                </p:grpSpPr>
                <p:cxnSp>
                  <p:nvCxnSpPr>
                    <p:cNvPr id="1337" name="直線コネクタ 1336">
                      <a:extLst>
                        <a:ext uri="{FF2B5EF4-FFF2-40B4-BE49-F238E27FC236}">
                          <a16:creationId xmlns:a16="http://schemas.microsoft.com/office/drawing/2014/main" id="{41F332AC-23D3-4360-BACA-7CC8BE9AB0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04875" y="7003257"/>
                      <a:ext cx="0" cy="860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38" name="グループ化 1337">
                      <a:extLst>
                        <a:ext uri="{FF2B5EF4-FFF2-40B4-BE49-F238E27FC236}">
                          <a16:creationId xmlns:a16="http://schemas.microsoft.com/office/drawing/2014/main" id="{97E45515-AFE5-474C-BF98-4A88AA573B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35" y="7037989"/>
                      <a:ext cx="293466" cy="48898"/>
                      <a:chOff x="757235" y="7037989"/>
                      <a:chExt cx="293466" cy="48898"/>
                    </a:xfrm>
                  </p:grpSpPr>
                  <p:grpSp>
                    <p:nvGrpSpPr>
                      <p:cNvPr id="1339" name="グループ化 1338">
                        <a:extLst>
                          <a:ext uri="{FF2B5EF4-FFF2-40B4-BE49-F238E27FC236}">
                            <a16:creationId xmlns:a16="http://schemas.microsoft.com/office/drawing/2014/main" id="{40295437-88C3-4F81-B2D1-C4E507AAE7C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7235" y="7038976"/>
                        <a:ext cx="111923" cy="47911"/>
                        <a:chOff x="757235" y="7038976"/>
                        <a:chExt cx="111923" cy="47911"/>
                      </a:xfrm>
                    </p:grpSpPr>
                    <p:cxnSp>
                      <p:nvCxnSpPr>
                        <p:cNvPr id="1345" name="直線コネクタ 1344">
                          <a:extLst>
                            <a:ext uri="{FF2B5EF4-FFF2-40B4-BE49-F238E27FC236}">
                              <a16:creationId xmlns:a16="http://schemas.microsoft.com/office/drawing/2014/main" id="{A3EB4FBE-CE20-440C-812B-A93C57B0BA6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31058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46" name="直線コネクタ 1345">
                          <a:extLst>
                            <a:ext uri="{FF2B5EF4-FFF2-40B4-BE49-F238E27FC236}">
                              <a16:creationId xmlns:a16="http://schemas.microsoft.com/office/drawing/2014/main" id="{BD41AFF3-9B64-41A6-81A2-288A706352E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69158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47" name="直線コネクタ 1346">
                          <a:extLst>
                            <a:ext uri="{FF2B5EF4-FFF2-40B4-BE49-F238E27FC236}">
                              <a16:creationId xmlns:a16="http://schemas.microsoft.com/office/drawing/2014/main" id="{6E59D81B-5C48-4CAB-A2C3-0728A6754F3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7235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48" name="直線コネクタ 1347">
                          <a:extLst>
                            <a:ext uri="{FF2B5EF4-FFF2-40B4-BE49-F238E27FC236}">
                              <a16:creationId xmlns:a16="http://schemas.microsoft.com/office/drawing/2014/main" id="{C043B333-7FF4-463F-97F3-12307268FA7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5336" y="7038978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340" name="グループ化 1339">
                        <a:extLst>
                          <a:ext uri="{FF2B5EF4-FFF2-40B4-BE49-F238E27FC236}">
                            <a16:creationId xmlns:a16="http://schemas.microsoft.com/office/drawing/2014/main" id="{DAF21297-5D26-42E2-8EAF-A4391B603C3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8778" y="7037989"/>
                        <a:ext cx="111923" cy="47911"/>
                        <a:chOff x="757235" y="7041357"/>
                        <a:chExt cx="111923" cy="47911"/>
                      </a:xfrm>
                    </p:grpSpPr>
                    <p:cxnSp>
                      <p:nvCxnSpPr>
                        <p:cNvPr id="1341" name="直線コネクタ 1340">
                          <a:extLst>
                            <a:ext uri="{FF2B5EF4-FFF2-40B4-BE49-F238E27FC236}">
                              <a16:creationId xmlns:a16="http://schemas.microsoft.com/office/drawing/2014/main" id="{624190B8-EF7D-40DC-BE90-7C77F72BA42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31058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42" name="直線コネクタ 1341">
                          <a:extLst>
                            <a:ext uri="{FF2B5EF4-FFF2-40B4-BE49-F238E27FC236}">
                              <a16:creationId xmlns:a16="http://schemas.microsoft.com/office/drawing/2014/main" id="{1A8D6A77-2386-4496-87F4-6216CE2A499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69158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43" name="直線コネクタ 1342">
                          <a:extLst>
                            <a:ext uri="{FF2B5EF4-FFF2-40B4-BE49-F238E27FC236}">
                              <a16:creationId xmlns:a16="http://schemas.microsoft.com/office/drawing/2014/main" id="{C289E5DE-E3FE-4AF9-B196-0F0D1C56F5F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7235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44" name="直線コネクタ 1343">
                          <a:extLst>
                            <a:ext uri="{FF2B5EF4-FFF2-40B4-BE49-F238E27FC236}">
                              <a16:creationId xmlns:a16="http://schemas.microsoft.com/office/drawing/2014/main" id="{18951D69-56CB-461D-8FA4-BAE4E872C1B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5336" y="7041359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grpSp>
                <p:nvGrpSpPr>
                  <p:cNvPr id="1311" name="グループ化 1310">
                    <a:extLst>
                      <a:ext uri="{FF2B5EF4-FFF2-40B4-BE49-F238E27FC236}">
                        <a16:creationId xmlns:a16="http://schemas.microsoft.com/office/drawing/2014/main" id="{D306F893-8F3B-41F0-9878-0868DF437417}"/>
                      </a:ext>
                    </a:extLst>
                  </p:cNvPr>
                  <p:cNvGrpSpPr/>
                  <p:nvPr/>
                </p:nvGrpSpPr>
                <p:grpSpPr>
                  <a:xfrm>
                    <a:off x="8673461" y="7004349"/>
                    <a:ext cx="293466" cy="86009"/>
                    <a:chOff x="757235" y="7003257"/>
                    <a:chExt cx="293466" cy="86009"/>
                  </a:xfrm>
                </p:grpSpPr>
                <p:cxnSp>
                  <p:nvCxnSpPr>
                    <p:cNvPr id="1325" name="直線コネクタ 1324">
                      <a:extLst>
                        <a:ext uri="{FF2B5EF4-FFF2-40B4-BE49-F238E27FC236}">
                          <a16:creationId xmlns:a16="http://schemas.microsoft.com/office/drawing/2014/main" id="{38CFBB52-CD21-43E6-9B47-AB46229611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04875" y="7003257"/>
                      <a:ext cx="0" cy="860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26" name="グループ化 1325">
                      <a:extLst>
                        <a:ext uri="{FF2B5EF4-FFF2-40B4-BE49-F238E27FC236}">
                          <a16:creationId xmlns:a16="http://schemas.microsoft.com/office/drawing/2014/main" id="{8636BA53-33F1-48EC-8ED5-C35778C104F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35" y="7037989"/>
                      <a:ext cx="293466" cy="48898"/>
                      <a:chOff x="757235" y="7037989"/>
                      <a:chExt cx="293466" cy="48898"/>
                    </a:xfrm>
                  </p:grpSpPr>
                  <p:grpSp>
                    <p:nvGrpSpPr>
                      <p:cNvPr id="1327" name="グループ化 1326">
                        <a:extLst>
                          <a:ext uri="{FF2B5EF4-FFF2-40B4-BE49-F238E27FC236}">
                            <a16:creationId xmlns:a16="http://schemas.microsoft.com/office/drawing/2014/main" id="{86B56B56-DCDD-453E-BB08-34F186F9582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7235" y="7038976"/>
                        <a:ext cx="111923" cy="47911"/>
                        <a:chOff x="757235" y="7038976"/>
                        <a:chExt cx="111923" cy="47911"/>
                      </a:xfrm>
                    </p:grpSpPr>
                    <p:cxnSp>
                      <p:nvCxnSpPr>
                        <p:cNvPr id="1333" name="直線コネクタ 1332">
                          <a:extLst>
                            <a:ext uri="{FF2B5EF4-FFF2-40B4-BE49-F238E27FC236}">
                              <a16:creationId xmlns:a16="http://schemas.microsoft.com/office/drawing/2014/main" id="{5560FB45-3470-4C52-86F7-6F5D127C3B3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31058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34" name="直線コネクタ 1333">
                          <a:extLst>
                            <a:ext uri="{FF2B5EF4-FFF2-40B4-BE49-F238E27FC236}">
                              <a16:creationId xmlns:a16="http://schemas.microsoft.com/office/drawing/2014/main" id="{73E47D08-9B93-4EB4-A817-6117ED19142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69158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35" name="直線コネクタ 1334">
                          <a:extLst>
                            <a:ext uri="{FF2B5EF4-FFF2-40B4-BE49-F238E27FC236}">
                              <a16:creationId xmlns:a16="http://schemas.microsoft.com/office/drawing/2014/main" id="{93EC040C-F3F4-400C-B169-19456E64E6F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7235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36" name="直線コネクタ 1335">
                          <a:extLst>
                            <a:ext uri="{FF2B5EF4-FFF2-40B4-BE49-F238E27FC236}">
                              <a16:creationId xmlns:a16="http://schemas.microsoft.com/office/drawing/2014/main" id="{4DE45E74-DF87-4CA1-8BAE-A02DF8ADEC3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5336" y="7038978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328" name="グループ化 1327">
                        <a:extLst>
                          <a:ext uri="{FF2B5EF4-FFF2-40B4-BE49-F238E27FC236}">
                            <a16:creationId xmlns:a16="http://schemas.microsoft.com/office/drawing/2014/main" id="{CBFFF6E0-29E3-4DDF-8559-C426879BF82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8778" y="7037989"/>
                        <a:ext cx="111923" cy="47911"/>
                        <a:chOff x="757235" y="7041357"/>
                        <a:chExt cx="111923" cy="47911"/>
                      </a:xfrm>
                    </p:grpSpPr>
                    <p:cxnSp>
                      <p:nvCxnSpPr>
                        <p:cNvPr id="1329" name="直線コネクタ 1328">
                          <a:extLst>
                            <a:ext uri="{FF2B5EF4-FFF2-40B4-BE49-F238E27FC236}">
                              <a16:creationId xmlns:a16="http://schemas.microsoft.com/office/drawing/2014/main" id="{106ED2C0-02E7-4C02-A12F-52780C5B3D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31058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30" name="直線コネクタ 1329">
                          <a:extLst>
                            <a:ext uri="{FF2B5EF4-FFF2-40B4-BE49-F238E27FC236}">
                              <a16:creationId xmlns:a16="http://schemas.microsoft.com/office/drawing/2014/main" id="{E82510B1-EA89-4BFD-A71D-60BE9425ADD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69158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31" name="直線コネクタ 1330">
                          <a:extLst>
                            <a:ext uri="{FF2B5EF4-FFF2-40B4-BE49-F238E27FC236}">
                              <a16:creationId xmlns:a16="http://schemas.microsoft.com/office/drawing/2014/main" id="{CAF2E7D1-F37F-45BB-90A4-2BF875AF07D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7235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32" name="直線コネクタ 1331">
                          <a:extLst>
                            <a:ext uri="{FF2B5EF4-FFF2-40B4-BE49-F238E27FC236}">
                              <a16:creationId xmlns:a16="http://schemas.microsoft.com/office/drawing/2014/main" id="{AC247E38-D104-44C0-BEC0-CEF76C79E48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5336" y="7041359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grpSp>
                <p:nvGrpSpPr>
                  <p:cNvPr id="1312" name="グループ化 1311">
                    <a:extLst>
                      <a:ext uri="{FF2B5EF4-FFF2-40B4-BE49-F238E27FC236}">
                        <a16:creationId xmlns:a16="http://schemas.microsoft.com/office/drawing/2014/main" id="{DAE04483-D13A-4DDC-BD86-355AA98DA3F1}"/>
                      </a:ext>
                    </a:extLst>
                  </p:cNvPr>
                  <p:cNvGrpSpPr/>
                  <p:nvPr/>
                </p:nvGrpSpPr>
                <p:grpSpPr>
                  <a:xfrm>
                    <a:off x="9752646" y="7004349"/>
                    <a:ext cx="293466" cy="86009"/>
                    <a:chOff x="757235" y="7003257"/>
                    <a:chExt cx="293466" cy="86009"/>
                  </a:xfrm>
                </p:grpSpPr>
                <p:cxnSp>
                  <p:nvCxnSpPr>
                    <p:cNvPr id="1313" name="直線コネクタ 1312">
                      <a:extLst>
                        <a:ext uri="{FF2B5EF4-FFF2-40B4-BE49-F238E27FC236}">
                          <a16:creationId xmlns:a16="http://schemas.microsoft.com/office/drawing/2014/main" id="{03D2A37B-AE26-4ABE-A759-DB9660D7C2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04875" y="7003257"/>
                      <a:ext cx="0" cy="860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14" name="グループ化 1313">
                      <a:extLst>
                        <a:ext uri="{FF2B5EF4-FFF2-40B4-BE49-F238E27FC236}">
                          <a16:creationId xmlns:a16="http://schemas.microsoft.com/office/drawing/2014/main" id="{E1E3CEE2-6342-4964-95B9-9C5DD5315C2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35" y="7037989"/>
                      <a:ext cx="293466" cy="48898"/>
                      <a:chOff x="757235" y="7037989"/>
                      <a:chExt cx="293466" cy="48898"/>
                    </a:xfrm>
                  </p:grpSpPr>
                  <p:grpSp>
                    <p:nvGrpSpPr>
                      <p:cNvPr id="1315" name="グループ化 1314">
                        <a:extLst>
                          <a:ext uri="{FF2B5EF4-FFF2-40B4-BE49-F238E27FC236}">
                            <a16:creationId xmlns:a16="http://schemas.microsoft.com/office/drawing/2014/main" id="{BE9BAE49-5510-4619-BB36-018546AF799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7235" y="7038976"/>
                        <a:ext cx="111923" cy="47911"/>
                        <a:chOff x="757235" y="7038976"/>
                        <a:chExt cx="111923" cy="47911"/>
                      </a:xfrm>
                    </p:grpSpPr>
                    <p:cxnSp>
                      <p:nvCxnSpPr>
                        <p:cNvPr id="1321" name="直線コネクタ 1320">
                          <a:extLst>
                            <a:ext uri="{FF2B5EF4-FFF2-40B4-BE49-F238E27FC236}">
                              <a16:creationId xmlns:a16="http://schemas.microsoft.com/office/drawing/2014/main" id="{762B6BC3-7D47-4AFC-A80A-F7AD5ADC9F8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31058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22" name="直線コネクタ 1321">
                          <a:extLst>
                            <a:ext uri="{FF2B5EF4-FFF2-40B4-BE49-F238E27FC236}">
                              <a16:creationId xmlns:a16="http://schemas.microsoft.com/office/drawing/2014/main" id="{50BE1014-15E1-4737-B278-A7B7CCBFF4A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69158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23" name="直線コネクタ 1322">
                          <a:extLst>
                            <a:ext uri="{FF2B5EF4-FFF2-40B4-BE49-F238E27FC236}">
                              <a16:creationId xmlns:a16="http://schemas.microsoft.com/office/drawing/2014/main" id="{10756A16-CC9F-4F34-83CB-04CAEE9AFFF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7235" y="7038976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24" name="直線コネクタ 1323">
                          <a:extLst>
                            <a:ext uri="{FF2B5EF4-FFF2-40B4-BE49-F238E27FC236}">
                              <a16:creationId xmlns:a16="http://schemas.microsoft.com/office/drawing/2014/main" id="{AD6E65A4-C421-4D1F-9F37-D03332420E0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5336" y="7038978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316" name="グループ化 1315">
                        <a:extLst>
                          <a:ext uri="{FF2B5EF4-FFF2-40B4-BE49-F238E27FC236}">
                            <a16:creationId xmlns:a16="http://schemas.microsoft.com/office/drawing/2014/main" id="{843B6BA3-48EA-4739-8709-919F1E7924D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8778" y="7037989"/>
                        <a:ext cx="111923" cy="47911"/>
                        <a:chOff x="757235" y="7041357"/>
                        <a:chExt cx="111923" cy="47911"/>
                      </a:xfrm>
                    </p:grpSpPr>
                    <p:cxnSp>
                      <p:nvCxnSpPr>
                        <p:cNvPr id="1317" name="直線コネクタ 1316">
                          <a:extLst>
                            <a:ext uri="{FF2B5EF4-FFF2-40B4-BE49-F238E27FC236}">
                              <a16:creationId xmlns:a16="http://schemas.microsoft.com/office/drawing/2014/main" id="{1B584729-1D64-490D-A753-529DAF69343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31058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18" name="直線コネクタ 1317">
                          <a:extLst>
                            <a:ext uri="{FF2B5EF4-FFF2-40B4-BE49-F238E27FC236}">
                              <a16:creationId xmlns:a16="http://schemas.microsoft.com/office/drawing/2014/main" id="{F33A2B65-2CE6-43BC-8556-6903C50E039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69158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19" name="直線コネクタ 1318">
                          <a:extLst>
                            <a:ext uri="{FF2B5EF4-FFF2-40B4-BE49-F238E27FC236}">
                              <a16:creationId xmlns:a16="http://schemas.microsoft.com/office/drawing/2014/main" id="{63A688FB-0B75-4D30-BCFB-BEB1A9A8393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7235" y="7041357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20" name="直線コネクタ 1319">
                          <a:extLst>
                            <a:ext uri="{FF2B5EF4-FFF2-40B4-BE49-F238E27FC236}">
                              <a16:creationId xmlns:a16="http://schemas.microsoft.com/office/drawing/2014/main" id="{6808F39A-D41A-4252-B772-E61F7102661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5336" y="7041359"/>
                          <a:ext cx="0" cy="47909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</p:grpSp>
        <p:cxnSp>
          <p:nvCxnSpPr>
            <p:cNvPr id="1465" name="直線コネクタ 1464">
              <a:extLst>
                <a:ext uri="{FF2B5EF4-FFF2-40B4-BE49-F238E27FC236}">
                  <a16:creationId xmlns:a16="http://schemas.microsoft.com/office/drawing/2014/main" id="{EC20A255-7210-4026-B0C6-57C9152B7101}"/>
                </a:ext>
              </a:extLst>
            </p:cNvPr>
            <p:cNvCxnSpPr>
              <a:cxnSpLocks/>
            </p:cNvCxnSpPr>
            <p:nvPr/>
          </p:nvCxnSpPr>
          <p:spPr>
            <a:xfrm>
              <a:off x="9747231" y="6837804"/>
              <a:ext cx="0" cy="860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8" name="表 57">
            <a:extLst>
              <a:ext uri="{FF2B5EF4-FFF2-40B4-BE49-F238E27FC236}">
                <a16:creationId xmlns:a16="http://schemas.microsoft.com/office/drawing/2014/main" id="{56FA21DD-5C6B-4183-8EB5-F6700771BDE3}"/>
              </a:ext>
            </a:extLst>
          </p:cNvPr>
          <p:cNvGraphicFramePr>
            <a:graphicFrameLocks noGrp="1"/>
          </p:cNvGraphicFramePr>
          <p:nvPr/>
        </p:nvGraphicFramePr>
        <p:xfrm>
          <a:off x="12104766" y="3730803"/>
          <a:ext cx="274107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569">
                  <a:extLst>
                    <a:ext uri="{9D8B030D-6E8A-4147-A177-3AD203B41FA5}">
                      <a16:colId xmlns:a16="http://schemas.microsoft.com/office/drawing/2014/main" val="1726594959"/>
                    </a:ext>
                  </a:extLst>
                </a:gridCol>
                <a:gridCol w="1808507">
                  <a:extLst>
                    <a:ext uri="{9D8B030D-6E8A-4147-A177-3AD203B41FA5}">
                      <a16:colId xmlns:a16="http://schemas.microsoft.com/office/drawing/2014/main" val="3146862446"/>
                    </a:ext>
                  </a:extLst>
                </a:gridCol>
              </a:tblGrid>
              <a:tr h="117816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①のサイズ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文庫・新書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61186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②のサイズ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児童文庫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71010"/>
                  </a:ext>
                </a:extLst>
              </a:tr>
              <a:tr h="256115">
                <a:tc vMerge="1">
                  <a:txBody>
                    <a:bodyPr/>
                    <a:lstStyle/>
                    <a:p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例）角川つばさ文庫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000" b="0" dirty="0">
                          <a:noFill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例）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講談社青い鳥文庫　など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918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③のサイズ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文芸書（単行）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32983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④のサイズ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児童文学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503420"/>
                  </a:ext>
                </a:extLst>
              </a:tr>
              <a:tr h="301311">
                <a:tc vMerge="1"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例）かいけつゾロリ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000" b="0" dirty="0">
                          <a:noFill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例）</a:t>
                      </a:r>
                      <a:r>
                        <a:rPr kumimoji="1" lang="ja-JP" altLang="en-US" sz="1000" b="0" dirty="0" err="1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ほねほね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ザウルス　など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63024"/>
                  </a:ext>
                </a:extLst>
              </a:tr>
            </a:tbl>
          </a:graphicData>
        </a:graphic>
      </p:graphicFrame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B536CCF-8A9A-A134-22F2-944F2E6BED9C}"/>
              </a:ext>
            </a:extLst>
          </p:cNvPr>
          <p:cNvGrpSpPr/>
          <p:nvPr/>
        </p:nvGrpSpPr>
        <p:grpSpPr>
          <a:xfrm>
            <a:off x="12622032" y="3244250"/>
            <a:ext cx="1960743" cy="380917"/>
            <a:chOff x="464064" y="2493947"/>
            <a:chExt cx="1960743" cy="380917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622C3CAD-F013-EAF8-4652-C0FED171C833}"/>
                </a:ext>
              </a:extLst>
            </p:cNvPr>
            <p:cNvSpPr/>
            <p:nvPr/>
          </p:nvSpPr>
          <p:spPr>
            <a:xfrm>
              <a:off x="464064" y="2493947"/>
              <a:ext cx="1621155" cy="38091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A1FFCF7A-C05A-742F-79D0-DD03773E30D4}"/>
                </a:ext>
              </a:extLst>
            </p:cNvPr>
            <p:cNvSpPr txBox="1"/>
            <p:nvPr/>
          </p:nvSpPr>
          <p:spPr>
            <a:xfrm>
              <a:off x="490638" y="2525566"/>
              <a:ext cx="19341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☆大きさの目安</a:t>
              </a: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5AB337A-68C3-F93E-70DE-1BC829DADAAB}"/>
              </a:ext>
            </a:extLst>
          </p:cNvPr>
          <p:cNvSpPr txBox="1"/>
          <p:nvPr/>
        </p:nvSpPr>
        <p:spPr>
          <a:xfrm>
            <a:off x="1491714" y="5939903"/>
            <a:ext cx="5523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要項右の</a:t>
            </a:r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☆大きさの目安</a:t>
            </a:r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を参考にしてみてください。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EDE4B3C-A3BA-35BE-06BB-85002086BE0F}"/>
              </a:ext>
            </a:extLst>
          </p:cNvPr>
          <p:cNvSpPr txBox="1"/>
          <p:nvPr/>
        </p:nvSpPr>
        <p:spPr>
          <a:xfrm>
            <a:off x="10541622" y="5917292"/>
            <a:ext cx="1581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受付用紙</a:t>
            </a:r>
            <a:r>
              <a:rPr kumimoji="1"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ja-JP" altLang="en-US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EFDC34FD-CFB1-EFAB-9E6D-328EA58F9E33}"/>
              </a:ext>
            </a:extLst>
          </p:cNvPr>
          <p:cNvSpPr/>
          <p:nvPr/>
        </p:nvSpPr>
        <p:spPr>
          <a:xfrm>
            <a:off x="12133483" y="500614"/>
            <a:ext cx="2712359" cy="950254"/>
          </a:xfrm>
          <a:prstGeom prst="roundRect">
            <a:avLst>
              <a:gd name="adj" fmla="val 1224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9E93D5E5-88F4-F7F9-2330-4A660EE7D5E6}"/>
              </a:ext>
            </a:extLst>
          </p:cNvPr>
          <p:cNvSpPr txBox="1"/>
          <p:nvPr/>
        </p:nvSpPr>
        <p:spPr>
          <a:xfrm>
            <a:off x="12222500" y="519980"/>
            <a:ext cx="2547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ウラ面には以下の説明があります</a:t>
            </a:r>
            <a:endParaRPr kumimoji="1"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〇審査（投票）期間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〇提出時のイメージ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〇審査（投票）時のイメージ</a:t>
            </a:r>
          </a:p>
        </p:txBody>
      </p:sp>
      <p:sp>
        <p:nvSpPr>
          <p:cNvPr id="515" name="正方形/長方形 514">
            <a:extLst>
              <a:ext uri="{FF2B5EF4-FFF2-40B4-BE49-F238E27FC236}">
                <a16:creationId xmlns:a16="http://schemas.microsoft.com/office/drawing/2014/main" id="{EAABBB14-5080-5A3C-1A74-037759A188D9}"/>
              </a:ext>
            </a:extLst>
          </p:cNvPr>
          <p:cNvSpPr/>
          <p:nvPr/>
        </p:nvSpPr>
        <p:spPr>
          <a:xfrm>
            <a:off x="231827" y="3574941"/>
            <a:ext cx="11787437" cy="204621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6" name="グループ化 515">
            <a:extLst>
              <a:ext uri="{FF2B5EF4-FFF2-40B4-BE49-F238E27FC236}">
                <a16:creationId xmlns:a16="http://schemas.microsoft.com/office/drawing/2014/main" id="{3A564F44-6D89-B418-26A2-209302403028}"/>
              </a:ext>
            </a:extLst>
          </p:cNvPr>
          <p:cNvGrpSpPr/>
          <p:nvPr/>
        </p:nvGrpSpPr>
        <p:grpSpPr>
          <a:xfrm>
            <a:off x="670507" y="3355934"/>
            <a:ext cx="1671128" cy="384613"/>
            <a:chOff x="463596" y="2643410"/>
            <a:chExt cx="1671128" cy="384613"/>
          </a:xfrm>
        </p:grpSpPr>
        <p:sp>
          <p:nvSpPr>
            <p:cNvPr id="517" name="四角形: 角を丸くする 516">
              <a:extLst>
                <a:ext uri="{FF2B5EF4-FFF2-40B4-BE49-F238E27FC236}">
                  <a16:creationId xmlns:a16="http://schemas.microsoft.com/office/drawing/2014/main" id="{AC51D839-B32D-DD2D-AC87-9C4558966D62}"/>
                </a:ext>
              </a:extLst>
            </p:cNvPr>
            <p:cNvSpPr/>
            <p:nvPr/>
          </p:nvSpPr>
          <p:spPr>
            <a:xfrm>
              <a:off x="466808" y="2643410"/>
              <a:ext cx="1667916" cy="38091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8" name="テキスト ボックス 517">
              <a:extLst>
                <a:ext uri="{FF2B5EF4-FFF2-40B4-BE49-F238E27FC236}">
                  <a16:creationId xmlns:a16="http://schemas.microsoft.com/office/drawing/2014/main" id="{4574ABF0-E51C-5468-D3D4-384C3E2C22BC}"/>
                </a:ext>
              </a:extLst>
            </p:cNvPr>
            <p:cNvSpPr txBox="1"/>
            <p:nvPr/>
          </p:nvSpPr>
          <p:spPr>
            <a:xfrm>
              <a:off x="463596" y="2689469"/>
              <a:ext cx="16568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☆用紙の使い方</a:t>
              </a:r>
            </a:p>
          </p:txBody>
        </p:sp>
      </p:grpSp>
      <p:graphicFrame>
        <p:nvGraphicFramePr>
          <p:cNvPr id="519" name="表 518">
            <a:extLst>
              <a:ext uri="{FF2B5EF4-FFF2-40B4-BE49-F238E27FC236}">
                <a16:creationId xmlns:a16="http://schemas.microsoft.com/office/drawing/2014/main" id="{732C8F84-441F-09BA-E123-B4DCD5F9D3A5}"/>
              </a:ext>
            </a:extLst>
          </p:cNvPr>
          <p:cNvGraphicFramePr>
            <a:graphicFrameLocks noGrp="1"/>
          </p:cNvGraphicFramePr>
          <p:nvPr/>
        </p:nvGraphicFramePr>
        <p:xfrm>
          <a:off x="249501" y="3793620"/>
          <a:ext cx="5135130" cy="181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5130">
                  <a:extLst>
                    <a:ext uri="{9D8B030D-6E8A-4147-A177-3AD203B41FA5}">
                      <a16:colId xmlns:a16="http://schemas.microsoft.com/office/drawing/2014/main" val="3001687204"/>
                    </a:ext>
                  </a:extLst>
                </a:gridCol>
              </a:tblGrid>
              <a:tr h="17310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1.【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応募用紙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のメモリ線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せん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から下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した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・枠線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わくせん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の中に作成してください。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◇高さ　　　 １０ｃｍ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センチメートル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固定です。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◇ヨコ幅　  紹介する本の表紙幅にあわせてください。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2.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枠線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わくせん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からはみ出た部分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ぶぶん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は見えなくなります。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  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◇タテはメモリ線・ヨコは最大サイズにおさまるように作成してください。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  ◇実際に本の表紙にあてて、印をつけるとイメージしやすくなります。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3.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紹介本（表紙側）のヨコ幅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はば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にあわせて、メモリに印をつけてください。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  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◇方法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①～④に○をつける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  ◇方法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メモリに自分でタテ線“ </a:t>
                      </a:r>
                      <a:r>
                        <a:rPr kumimoji="1" lang="ja-JP" altLang="en-US" sz="105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｜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”を書き込む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230051"/>
                  </a:ext>
                </a:extLst>
              </a:tr>
            </a:tbl>
          </a:graphicData>
        </a:graphic>
      </p:graphicFrame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77B0E9A0-9251-CF45-5316-5E215FA4DBAF}"/>
              </a:ext>
            </a:extLst>
          </p:cNvPr>
          <p:cNvGrpSpPr/>
          <p:nvPr/>
        </p:nvGrpSpPr>
        <p:grpSpPr>
          <a:xfrm>
            <a:off x="5305398" y="3738277"/>
            <a:ext cx="3887250" cy="1793981"/>
            <a:chOff x="5305398" y="3776377"/>
            <a:chExt cx="3887250" cy="1793981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9F877A2B-F9D1-D8FB-BE7D-F743B0A54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05398" y="4351496"/>
              <a:ext cx="2804596" cy="1218862"/>
            </a:xfrm>
            <a:prstGeom prst="rect">
              <a:avLst/>
            </a:prstGeom>
          </p:spPr>
        </p:pic>
        <p:grpSp>
          <p:nvGrpSpPr>
            <p:cNvPr id="520" name="グループ化 519">
              <a:extLst>
                <a:ext uri="{FF2B5EF4-FFF2-40B4-BE49-F238E27FC236}">
                  <a16:creationId xmlns:a16="http://schemas.microsoft.com/office/drawing/2014/main" id="{1F2FFFBE-C88C-5961-7E2C-92545C1B8E64}"/>
                </a:ext>
              </a:extLst>
            </p:cNvPr>
            <p:cNvGrpSpPr/>
            <p:nvPr/>
          </p:nvGrpSpPr>
          <p:grpSpPr>
            <a:xfrm>
              <a:off x="5360820" y="3776377"/>
              <a:ext cx="3831828" cy="1730457"/>
              <a:chOff x="10933103" y="3076119"/>
              <a:chExt cx="3831828" cy="1730457"/>
            </a:xfrm>
          </p:grpSpPr>
          <p:grpSp>
            <p:nvGrpSpPr>
              <p:cNvPr id="521" name="グループ化 520">
                <a:extLst>
                  <a:ext uri="{FF2B5EF4-FFF2-40B4-BE49-F238E27FC236}">
                    <a16:creationId xmlns:a16="http://schemas.microsoft.com/office/drawing/2014/main" id="{093CC569-45B9-F80F-9AB4-0EC95BD4BA6F}"/>
                  </a:ext>
                </a:extLst>
              </p:cNvPr>
              <p:cNvGrpSpPr/>
              <p:nvPr/>
            </p:nvGrpSpPr>
            <p:grpSpPr>
              <a:xfrm>
                <a:off x="10933103" y="3076119"/>
                <a:ext cx="2104140" cy="1730457"/>
                <a:chOff x="10935915" y="3208797"/>
                <a:chExt cx="2104140" cy="1730457"/>
              </a:xfrm>
            </p:grpSpPr>
            <p:grpSp>
              <p:nvGrpSpPr>
                <p:cNvPr id="532" name="グループ化 531">
                  <a:extLst>
                    <a:ext uri="{FF2B5EF4-FFF2-40B4-BE49-F238E27FC236}">
                      <a16:creationId xmlns:a16="http://schemas.microsoft.com/office/drawing/2014/main" id="{10EABF86-2427-5F37-E1E5-E769914ADBE8}"/>
                    </a:ext>
                  </a:extLst>
                </p:cNvPr>
                <p:cNvGrpSpPr/>
                <p:nvPr/>
              </p:nvGrpSpPr>
              <p:grpSpPr>
                <a:xfrm>
                  <a:off x="10935915" y="3208797"/>
                  <a:ext cx="2104140" cy="1730457"/>
                  <a:chOff x="10998054" y="3189025"/>
                  <a:chExt cx="2104140" cy="1730457"/>
                </a:xfrm>
              </p:grpSpPr>
              <p:pic>
                <p:nvPicPr>
                  <p:cNvPr id="533" name="図 532">
                    <a:extLst>
                      <a:ext uri="{FF2B5EF4-FFF2-40B4-BE49-F238E27FC236}">
                        <a16:creationId xmlns:a16="http://schemas.microsoft.com/office/drawing/2014/main" id="{2188BC52-487E-028B-E270-94F93080263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177504" y="3189025"/>
                    <a:ext cx="924690" cy="635724"/>
                  </a:xfrm>
                  <a:prstGeom prst="rect">
                    <a:avLst/>
                  </a:prstGeom>
                </p:spPr>
              </p:pic>
              <p:cxnSp>
                <p:nvCxnSpPr>
                  <p:cNvPr id="534" name="直線コネクタ 533">
                    <a:extLst>
                      <a:ext uri="{FF2B5EF4-FFF2-40B4-BE49-F238E27FC236}">
                        <a16:creationId xmlns:a16="http://schemas.microsoft.com/office/drawing/2014/main" id="{69754F68-0597-4D97-6B46-714070EF27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98054" y="3198550"/>
                    <a:ext cx="1182625" cy="83252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直線コネクタ 534">
                    <a:extLst>
                      <a:ext uri="{FF2B5EF4-FFF2-40B4-BE49-F238E27FC236}">
                        <a16:creationId xmlns:a16="http://schemas.microsoft.com/office/drawing/2014/main" id="{9D497F38-8992-C116-A596-CA9654EF2E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353297" y="3810809"/>
                    <a:ext cx="748897" cy="1108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30" name="正方形/長方形 529">
                  <a:extLst>
                    <a:ext uri="{FF2B5EF4-FFF2-40B4-BE49-F238E27FC236}">
                      <a16:creationId xmlns:a16="http://schemas.microsoft.com/office/drawing/2014/main" id="{2865FF6A-1525-A9C7-D7F4-BD6DACD2A9D9}"/>
                    </a:ext>
                  </a:extLst>
                </p:cNvPr>
                <p:cNvSpPr/>
                <p:nvPr/>
              </p:nvSpPr>
              <p:spPr>
                <a:xfrm>
                  <a:off x="10935915" y="4050842"/>
                  <a:ext cx="1355243" cy="88841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22" name="矢印: 下 521">
                <a:extLst>
                  <a:ext uri="{FF2B5EF4-FFF2-40B4-BE49-F238E27FC236}">
                    <a16:creationId xmlns:a16="http://schemas.microsoft.com/office/drawing/2014/main" id="{6ACBEA59-A8CE-1F23-F478-E4B4768D4838}"/>
                  </a:ext>
                </a:extLst>
              </p:cNvPr>
              <p:cNvSpPr/>
              <p:nvPr/>
            </p:nvSpPr>
            <p:spPr>
              <a:xfrm>
                <a:off x="13531580" y="3797300"/>
                <a:ext cx="374327" cy="226351"/>
              </a:xfrm>
              <a:prstGeom prst="down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8" name="テキスト ボックス 527">
                <a:extLst>
                  <a:ext uri="{FF2B5EF4-FFF2-40B4-BE49-F238E27FC236}">
                    <a16:creationId xmlns:a16="http://schemas.microsoft.com/office/drawing/2014/main" id="{C9AE0EFA-E914-8D4B-34B0-B5BC92E015E9}"/>
                  </a:ext>
                </a:extLst>
              </p:cNvPr>
              <p:cNvSpPr txBox="1"/>
              <p:nvPr/>
            </p:nvSpPr>
            <p:spPr>
              <a:xfrm>
                <a:off x="13059115" y="3163880"/>
                <a:ext cx="1705816" cy="507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“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Word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”や“</a:t>
                </a:r>
                <a:r>
                  <a:rPr kumimoji="1" lang="en-US" altLang="ja-JP" sz="9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I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llustrator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”</a:t>
                </a:r>
                <a:endParaRPr kumimoji="1" lang="en-US" altLang="ja-JP" sz="900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  <a:p>
                <a:r>
                  <a:rPr kumimoji="1" lang="ja-JP" altLang="en-US" sz="9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など他のソフト・アプリで作</a:t>
                </a:r>
                <a:endParaRPr kumimoji="1" lang="en-US" altLang="ja-JP" sz="900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  <a:p>
                <a:r>
                  <a:rPr kumimoji="1" lang="ja-JP" altLang="en-US" sz="9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成した画像データ</a:t>
                </a:r>
                <a:endParaRPr kumimoji="1" lang="en-US" altLang="ja-JP" sz="900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  <p:grpSp>
            <p:nvGrpSpPr>
              <p:cNvPr id="524" name="グループ化 523">
                <a:extLst>
                  <a:ext uri="{FF2B5EF4-FFF2-40B4-BE49-F238E27FC236}">
                    <a16:creationId xmlns:a16="http://schemas.microsoft.com/office/drawing/2014/main" id="{6C416E85-2BCD-280E-E892-466A7C8DD5C9}"/>
                  </a:ext>
                </a:extLst>
              </p:cNvPr>
              <p:cNvGrpSpPr/>
              <p:nvPr/>
            </p:nvGrpSpPr>
            <p:grpSpPr>
              <a:xfrm>
                <a:off x="12688017" y="4139767"/>
                <a:ext cx="1855004" cy="369332"/>
                <a:chOff x="12688017" y="4139767"/>
                <a:chExt cx="1855004" cy="369332"/>
              </a:xfrm>
            </p:grpSpPr>
            <p:sp>
              <p:nvSpPr>
                <p:cNvPr id="525" name="正方形/長方形 524">
                  <a:extLst>
                    <a:ext uri="{FF2B5EF4-FFF2-40B4-BE49-F238E27FC236}">
                      <a16:creationId xmlns:a16="http://schemas.microsoft.com/office/drawing/2014/main" id="{7CEF3A87-9010-42CE-6199-ED4C29CA2BCE}"/>
                    </a:ext>
                  </a:extLst>
                </p:cNvPr>
                <p:cNvSpPr/>
                <p:nvPr/>
              </p:nvSpPr>
              <p:spPr>
                <a:xfrm>
                  <a:off x="12730130" y="4143156"/>
                  <a:ext cx="1774790" cy="34758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6" name="テキスト ボックス 525">
                  <a:extLst>
                    <a:ext uri="{FF2B5EF4-FFF2-40B4-BE49-F238E27FC236}">
                      <a16:creationId xmlns:a16="http://schemas.microsoft.com/office/drawing/2014/main" id="{E573148D-F195-9944-BBF3-D2EC4C56D7EC}"/>
                    </a:ext>
                  </a:extLst>
                </p:cNvPr>
                <p:cNvSpPr txBox="1"/>
                <p:nvPr/>
              </p:nvSpPr>
              <p:spPr>
                <a:xfrm>
                  <a:off x="12688017" y="4139767"/>
                  <a:ext cx="18550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900" u="sng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サイズ等を調整して</a:t>
                  </a:r>
                  <a:r>
                    <a:rPr kumimoji="1" lang="en-US" altLang="ja-JP" sz="900" u="sng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【</a:t>
                  </a:r>
                  <a:r>
                    <a:rPr kumimoji="1" lang="ja-JP" altLang="en-US" sz="900" u="sng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応募用紙</a:t>
                  </a:r>
                  <a:r>
                    <a:rPr kumimoji="1" lang="en-US" altLang="ja-JP" sz="900" u="sng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】</a:t>
                  </a:r>
                  <a:r>
                    <a:rPr kumimoji="1" lang="ja-JP" altLang="en-US" sz="900" u="sng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にはめ込む</a:t>
                  </a:r>
                  <a:endParaRPr kumimoji="1" lang="en-US" altLang="ja-JP" sz="900" u="sng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</p:grpSp>
      <p:sp>
        <p:nvSpPr>
          <p:cNvPr id="582" name="四角形: 角を丸くする 581">
            <a:extLst>
              <a:ext uri="{FF2B5EF4-FFF2-40B4-BE49-F238E27FC236}">
                <a16:creationId xmlns:a16="http://schemas.microsoft.com/office/drawing/2014/main" id="{4FB436BA-16F8-98C9-CF76-C1D0C78E124E}"/>
              </a:ext>
            </a:extLst>
          </p:cNvPr>
          <p:cNvSpPr/>
          <p:nvPr/>
        </p:nvSpPr>
        <p:spPr>
          <a:xfrm>
            <a:off x="9011105" y="3693319"/>
            <a:ext cx="2921216" cy="1688876"/>
          </a:xfrm>
          <a:prstGeom prst="roundRect">
            <a:avLst>
              <a:gd name="adj" fmla="val 82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78" name="表 577">
            <a:extLst>
              <a:ext uri="{FF2B5EF4-FFF2-40B4-BE49-F238E27FC236}">
                <a16:creationId xmlns:a16="http://schemas.microsoft.com/office/drawing/2014/main" id="{D2073CAC-1936-484C-84A5-C033ECD2D2F8}"/>
              </a:ext>
            </a:extLst>
          </p:cNvPr>
          <p:cNvGraphicFramePr>
            <a:graphicFrameLocks noGrp="1"/>
          </p:cNvGraphicFramePr>
          <p:nvPr/>
        </p:nvGraphicFramePr>
        <p:xfrm>
          <a:off x="9043306" y="3745063"/>
          <a:ext cx="3080652" cy="163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652">
                  <a:extLst>
                    <a:ext uri="{9D8B030D-6E8A-4147-A177-3AD203B41FA5}">
                      <a16:colId xmlns:a16="http://schemas.microsoft.com/office/drawing/2014/main" val="3001687204"/>
                    </a:ext>
                  </a:extLst>
                </a:gridCol>
              </a:tblGrid>
              <a:tr h="64898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“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PowerPoint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”以外のソフトやアプリを使用し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て、様式外で画像データを作成した場合もサイ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ズ等を調整し、かならず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応募用紙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の枠内には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め込んでください。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応募用紙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に作品をはめ込んだうえで、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募集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要項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を含む様式全体を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PDF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形式にして提出し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てください。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様式外の画像データのみでの提出は受付しません。</a:t>
                      </a:r>
                      <a:endParaRPr kumimoji="1" lang="en-US" altLang="ja-JP" sz="85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230051"/>
                  </a:ext>
                </a:extLst>
              </a:tr>
            </a:tbl>
          </a:graphicData>
        </a:graphic>
      </p:graphicFrame>
      <p:graphicFrame>
        <p:nvGraphicFramePr>
          <p:cNvPr id="583" name="表 10">
            <a:extLst>
              <a:ext uri="{FF2B5EF4-FFF2-40B4-BE49-F238E27FC236}">
                <a16:creationId xmlns:a16="http://schemas.microsoft.com/office/drawing/2014/main" id="{E83BA040-D442-5945-AD9B-753BF6C2CD81}"/>
              </a:ext>
            </a:extLst>
          </p:cNvPr>
          <p:cNvGraphicFramePr>
            <a:graphicFrameLocks noGrp="1"/>
          </p:cNvGraphicFramePr>
          <p:nvPr/>
        </p:nvGraphicFramePr>
        <p:xfrm>
          <a:off x="241878" y="2206375"/>
          <a:ext cx="6119742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325">
                  <a:extLst>
                    <a:ext uri="{9D8B030D-6E8A-4147-A177-3AD203B41FA5}">
                      <a16:colId xmlns:a16="http://schemas.microsoft.com/office/drawing/2014/main" val="4068610533"/>
                    </a:ext>
                  </a:extLst>
                </a:gridCol>
                <a:gridCol w="3743417">
                  <a:extLst>
                    <a:ext uri="{9D8B030D-6E8A-4147-A177-3AD203B41FA5}">
                      <a16:colId xmlns:a16="http://schemas.microsoft.com/office/drawing/2014/main" val="2917818272"/>
                    </a:ext>
                  </a:extLst>
                </a:gridCol>
              </a:tblGrid>
              <a:tr h="9877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提出方法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ていしゅつほうほう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350"/>
                        </a:spcAft>
                      </a:pPr>
                      <a:endParaRPr kumimoji="1" lang="en-US" altLang="ja-JP" sz="13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図書館メールアドレス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作品はかならず“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PDF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”形式にして、“メール”で提出してください。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hlinkClick r:id="rId5"/>
                        </a:rPr>
                        <a:t>library@town.makubetsu.lg.jp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件名：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応募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まくたいとる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4414"/>
                  </a:ext>
                </a:extLst>
              </a:tr>
            </a:tbl>
          </a:graphicData>
        </a:graphic>
      </p:graphicFrame>
      <p:graphicFrame>
        <p:nvGraphicFramePr>
          <p:cNvPr id="584" name="表 583">
            <a:extLst>
              <a:ext uri="{FF2B5EF4-FFF2-40B4-BE49-F238E27FC236}">
                <a16:creationId xmlns:a16="http://schemas.microsoft.com/office/drawing/2014/main" id="{A1DF4AC4-6A48-8D97-758C-7B802B9A3011}"/>
              </a:ext>
            </a:extLst>
          </p:cNvPr>
          <p:cNvGraphicFramePr>
            <a:graphicFrameLocks noGrp="1"/>
          </p:cNvGraphicFramePr>
          <p:nvPr/>
        </p:nvGraphicFramePr>
        <p:xfrm>
          <a:off x="6511139" y="1004977"/>
          <a:ext cx="5597142" cy="2229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142">
                  <a:extLst>
                    <a:ext uri="{9D8B030D-6E8A-4147-A177-3AD203B41FA5}">
                      <a16:colId xmlns:a16="http://schemas.microsoft.com/office/drawing/2014/main" val="853326201"/>
                    </a:ext>
                  </a:extLst>
                </a:gridCol>
              </a:tblGrid>
              <a:tr h="2229431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下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した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の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応募用紙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をヨコむきで使ってください。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本の表紙（オモテ）側の帯を想定して作成してください。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イラストや文字をパソコン・タブレットなどを使って作成してください。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かならず、おすすめする“本の紹介文”とイラストを入れてください。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審査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しんさ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の際は、実物の本に帯を巻いて展示しません。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◇本の表紙（イラストや文字）に合わせたデザインではなく、帯だけで内容がわかるよう作成してください。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右下の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受付用紙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に名前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なまえ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や学年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が</a:t>
                      </a:r>
                      <a:r>
                        <a:rPr kumimoji="1" lang="ja-JP" altLang="en-US" sz="800" dirty="0" err="1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くねん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などを書いてください。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著作権を侵害する恐れのあるイラストや文章はお控えください。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◇本の袖や帯などに書かれた文章をそのまま書かないでください。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◇本の表紙や挿絵をそのまま書かないでください。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◇応募作品はオリジナルの未発表作品のみです。（他の人が作ったイラストや文章を使用しないでください。）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13123"/>
                  </a:ext>
                </a:extLst>
              </a:tr>
            </a:tbl>
          </a:graphicData>
        </a:graphic>
      </p:graphicFrame>
      <p:sp>
        <p:nvSpPr>
          <p:cNvPr id="585" name="正方形/長方形 584">
            <a:extLst>
              <a:ext uri="{FF2B5EF4-FFF2-40B4-BE49-F238E27FC236}">
                <a16:creationId xmlns:a16="http://schemas.microsoft.com/office/drawing/2014/main" id="{8FC2E42D-9BCE-0F36-8E64-6720E3A74531}"/>
              </a:ext>
            </a:extLst>
          </p:cNvPr>
          <p:cNvSpPr/>
          <p:nvPr/>
        </p:nvSpPr>
        <p:spPr>
          <a:xfrm>
            <a:off x="6505062" y="756683"/>
            <a:ext cx="5514202" cy="254679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86" name="グループ化 585">
            <a:extLst>
              <a:ext uri="{FF2B5EF4-FFF2-40B4-BE49-F238E27FC236}">
                <a16:creationId xmlns:a16="http://schemas.microsoft.com/office/drawing/2014/main" id="{CDAFE705-E6C8-9273-7124-6D3DC9781593}"/>
              </a:ext>
            </a:extLst>
          </p:cNvPr>
          <p:cNvGrpSpPr/>
          <p:nvPr/>
        </p:nvGrpSpPr>
        <p:grpSpPr>
          <a:xfrm>
            <a:off x="6910303" y="510139"/>
            <a:ext cx="2045142" cy="380917"/>
            <a:chOff x="461597" y="2643410"/>
            <a:chExt cx="2108200" cy="380917"/>
          </a:xfrm>
        </p:grpSpPr>
        <p:sp>
          <p:nvSpPr>
            <p:cNvPr id="587" name="四角形: 角を丸くする 586">
              <a:extLst>
                <a:ext uri="{FF2B5EF4-FFF2-40B4-BE49-F238E27FC236}">
                  <a16:creationId xmlns:a16="http://schemas.microsoft.com/office/drawing/2014/main" id="{91651D54-71B6-981E-A233-50AAD7C40C8E}"/>
                </a:ext>
              </a:extLst>
            </p:cNvPr>
            <p:cNvSpPr/>
            <p:nvPr/>
          </p:nvSpPr>
          <p:spPr>
            <a:xfrm>
              <a:off x="466807" y="2643410"/>
              <a:ext cx="1931987" cy="38091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8" name="テキスト ボックス 587">
              <a:extLst>
                <a:ext uri="{FF2B5EF4-FFF2-40B4-BE49-F238E27FC236}">
                  <a16:creationId xmlns:a16="http://schemas.microsoft.com/office/drawing/2014/main" id="{644831E0-CF1C-2B86-0F5D-758696FC3D13}"/>
                </a:ext>
              </a:extLst>
            </p:cNvPr>
            <p:cNvSpPr txBox="1"/>
            <p:nvPr/>
          </p:nvSpPr>
          <p:spPr>
            <a:xfrm>
              <a:off x="461597" y="2679425"/>
              <a:ext cx="210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☆作るときのルール</a:t>
              </a:r>
            </a:p>
          </p:txBody>
        </p:sp>
      </p:grpSp>
      <p:graphicFrame>
        <p:nvGraphicFramePr>
          <p:cNvPr id="591" name="表 590">
            <a:extLst>
              <a:ext uri="{FF2B5EF4-FFF2-40B4-BE49-F238E27FC236}">
                <a16:creationId xmlns:a16="http://schemas.microsoft.com/office/drawing/2014/main" id="{90BED1E9-8C02-C70B-7BA6-6C49EEDA20BE}"/>
              </a:ext>
            </a:extLst>
          </p:cNvPr>
          <p:cNvGraphicFramePr>
            <a:graphicFrameLocks noGrp="1"/>
          </p:cNvGraphicFramePr>
          <p:nvPr/>
        </p:nvGraphicFramePr>
        <p:xfrm>
          <a:off x="9712969" y="5386222"/>
          <a:ext cx="2551385" cy="34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385">
                  <a:extLst>
                    <a:ext uri="{9D8B030D-6E8A-4147-A177-3AD203B41FA5}">
                      <a16:colId xmlns:a16="http://schemas.microsoft.com/office/drawing/2014/main" val="3001687204"/>
                    </a:ext>
                  </a:extLst>
                </a:gridCol>
              </a:tblGrid>
              <a:tr h="341912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提出時のイメージはウラ面にあります。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230051"/>
                  </a:ext>
                </a:extLst>
              </a:tr>
            </a:tbl>
          </a:graphicData>
        </a:graphic>
      </p:graphicFrame>
      <p:pic>
        <p:nvPicPr>
          <p:cNvPr id="592" name="図 591">
            <a:extLst>
              <a:ext uri="{FF2B5EF4-FFF2-40B4-BE49-F238E27FC236}">
                <a16:creationId xmlns:a16="http://schemas.microsoft.com/office/drawing/2014/main" id="{F7371E46-99B3-5FA8-B130-955F6D74CD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309" y="2510194"/>
            <a:ext cx="671387" cy="671387"/>
          </a:xfrm>
          <a:prstGeom prst="rect">
            <a:avLst/>
          </a:prstGeom>
        </p:spPr>
      </p:pic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2B40E80-62CF-B7F7-E560-5F3F14852EC3}"/>
              </a:ext>
            </a:extLst>
          </p:cNvPr>
          <p:cNvSpPr/>
          <p:nvPr/>
        </p:nvSpPr>
        <p:spPr>
          <a:xfrm>
            <a:off x="12120873" y="1699163"/>
            <a:ext cx="2704739" cy="13525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8335D42-D73F-D791-E0AB-55EF6AAFDEC2}"/>
              </a:ext>
            </a:extLst>
          </p:cNvPr>
          <p:cNvSpPr txBox="1"/>
          <p:nvPr/>
        </p:nvSpPr>
        <p:spPr>
          <a:xfrm>
            <a:off x="12093336" y="1913408"/>
            <a:ext cx="1898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書き方の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良い例〇／悪い例✕</a:t>
            </a:r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を紹介する動画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QR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コードを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読み込んでください→</a:t>
            </a: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E9F4D7DC-2882-F80D-E3F5-2A9D24D93F12}"/>
              </a:ext>
            </a:extLst>
          </p:cNvPr>
          <p:cNvGrpSpPr/>
          <p:nvPr/>
        </p:nvGrpSpPr>
        <p:grpSpPr>
          <a:xfrm>
            <a:off x="12692587" y="1530583"/>
            <a:ext cx="1561932" cy="380917"/>
            <a:chOff x="463596" y="2643410"/>
            <a:chExt cx="1561932" cy="380917"/>
          </a:xfrm>
        </p:grpSpPr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9254DC47-744B-5999-C09C-1B102DF09BB7}"/>
                </a:ext>
              </a:extLst>
            </p:cNvPr>
            <p:cNvSpPr/>
            <p:nvPr/>
          </p:nvSpPr>
          <p:spPr>
            <a:xfrm>
              <a:off x="466808" y="2643410"/>
              <a:ext cx="1558720" cy="38091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F8E626EE-0D6E-1E9E-F836-A860A4C38936}"/>
                </a:ext>
              </a:extLst>
            </p:cNvPr>
            <p:cNvSpPr txBox="1"/>
            <p:nvPr/>
          </p:nvSpPr>
          <p:spPr>
            <a:xfrm>
              <a:off x="463596" y="2664069"/>
              <a:ext cx="1528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☆動画</a:t>
              </a:r>
              <a:r>
                <a:rPr kumimoji="1" lang="en-US" altLang="ja-JP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de</a:t>
              </a:r>
              <a:r>
                <a:rPr kumimoji="1"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紹介</a:t>
              </a:r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F2894863-BD0A-54DE-3CEC-B0206EE953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17" y="2081148"/>
            <a:ext cx="919400" cy="9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2290</TotalTime>
  <Words>789</Words>
  <Application>Microsoft Office PowerPoint</Application>
  <PresentationFormat>ユーザー設定</PresentationFormat>
  <Paragraphs>101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mkbtsetup</dc:creator>
  <cp:lastModifiedBy>mkbtsetup</cp:lastModifiedBy>
  <cp:revision>87</cp:revision>
  <cp:lastPrinted>2023-04-27T09:47:30Z</cp:lastPrinted>
  <dcterms:created xsi:type="dcterms:W3CDTF">2023-03-20T04:18:18Z</dcterms:created>
  <dcterms:modified xsi:type="dcterms:W3CDTF">2023-05-01T00:20:02Z</dcterms:modified>
</cp:coreProperties>
</file>